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21.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22.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23.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40"/>
  </p:notesMasterIdLst>
  <p:sldIdLst>
    <p:sldId id="256" r:id="rId2"/>
    <p:sldId id="257" r:id="rId3"/>
    <p:sldId id="284"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85" r:id="rId22"/>
    <p:sldId id="295" r:id="rId23"/>
    <p:sldId id="286" r:id="rId24"/>
    <p:sldId id="287" r:id="rId25"/>
    <p:sldId id="288" r:id="rId26"/>
    <p:sldId id="278" r:id="rId27"/>
    <p:sldId id="275" r:id="rId28"/>
    <p:sldId id="290" r:id="rId29"/>
    <p:sldId id="276" r:id="rId30"/>
    <p:sldId id="279" r:id="rId31"/>
    <p:sldId id="280" r:id="rId32"/>
    <p:sldId id="281" r:id="rId33"/>
    <p:sldId id="282" r:id="rId34"/>
    <p:sldId id="283" r:id="rId35"/>
    <p:sldId id="291" r:id="rId36"/>
    <p:sldId id="292" r:id="rId37"/>
    <p:sldId id="293" r:id="rId38"/>
    <p:sldId id="294" r:id="rId39"/>
  </p:sldIdLst>
  <p:sldSz cx="9144000" cy="5143500" type="screen16x9"/>
  <p:notesSz cx="6858000" cy="9144000"/>
  <p:embeddedFontLst>
    <p:embeddedFont>
      <p:font typeface="Roboto Slab" panose="020B0604020202020204" charset="0"/>
      <p:regular r:id="rId41"/>
      <p:bold r:id="rId42"/>
    </p:embeddedFont>
    <p:embeddedFont>
      <p:font typeface="Source Sans Pro" panose="020B0604020202020204" charset="0"/>
      <p:regular r:id="rId43"/>
      <p:bold r:id="rId44"/>
      <p:italic r:id="rId45"/>
      <p:boldItalic r:id="rId4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2205" autoAdjust="0"/>
    <p:restoredTop sz="86335" autoAdjust="0"/>
  </p:normalViewPr>
  <p:slideViewPr>
    <p:cSldViewPr snapToGrid="0">
      <p:cViewPr varScale="1">
        <p:scale>
          <a:sx n="146" d="100"/>
          <a:sy n="146" d="100"/>
        </p:scale>
        <p:origin x="108" y="474"/>
      </p:cViewPr>
      <p:guideLst>
        <p:guide orient="horz" pos="1620"/>
        <p:guide pos="2880"/>
      </p:guideLst>
    </p:cSldViewPr>
  </p:slideViewPr>
  <p:outlineViewPr>
    <p:cViewPr>
      <p:scale>
        <a:sx n="33" d="100"/>
        <a:sy n="33" d="100"/>
      </p:scale>
      <p:origin x="0" y="6134"/>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2.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font" Target="fonts/font5.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3.fntdata"/><Relationship Id="rId48" Type="http://schemas.openxmlformats.org/officeDocument/2006/relationships/viewProps" Target="viewProps.xml"/><Relationship Id="rId8" Type="http://schemas.openxmlformats.org/officeDocument/2006/relationships/slide" Target="slides/slide7.xml"/></Relationships>
</file>

<file path=ppt/diagrams/_rels/data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image" Target="../media/image22.png"/><Relationship Id="rId4" Type="http://schemas.openxmlformats.org/officeDocument/2006/relationships/image" Target="../media/image25.png"/></Relationships>
</file>

<file path=ppt/diagrams/_rels/data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image" Target="../media/image27.png"/><Relationship Id="rId4" Type="http://schemas.openxmlformats.org/officeDocument/2006/relationships/image" Target="../media/image30.png"/></Relationships>
</file>

<file path=ppt/diagrams/_rels/data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image" Target="../media/image33.png"/></Relationships>
</file>

<file path=ppt/diagrams/_rels/data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image" Target="../media/image36.png"/><Relationship Id="rId4" Type="http://schemas.openxmlformats.org/officeDocument/2006/relationships/image" Target="../media/image39.png"/></Relationships>
</file>

<file path=ppt/diagrams/_rels/drawing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image" Target="../media/image33.png"/></Relationships>
</file>

<file path=ppt/diagrams/_rels/drawing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image" Target="../media/image36.png"/><Relationship Id="rId4" Type="http://schemas.openxmlformats.org/officeDocument/2006/relationships/image" Target="../media/image39.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14A9934-A31F-4206-83D8-5C381C25C539}" type="doc">
      <dgm:prSet loTypeId="urn:microsoft.com/office/officeart/2005/8/layout/cycle2" loCatId="cycle" qsTypeId="urn:microsoft.com/office/officeart/2005/8/quickstyle/simple4" qsCatId="simple" csTypeId="urn:microsoft.com/office/officeart/2005/8/colors/accent1_2" csCatId="accent1"/>
      <dgm:spPr/>
      <dgm:t>
        <a:bodyPr/>
        <a:lstStyle/>
        <a:p>
          <a:endParaRPr lang="es-ES"/>
        </a:p>
      </dgm:t>
    </dgm:pt>
    <dgm:pt modelId="{22F48C00-CF7F-42BA-91E7-86F21374E631}">
      <dgm:prSet/>
      <dgm:spPr/>
      <dgm:t>
        <a:bodyPr/>
        <a:lstStyle/>
        <a:p>
          <a:pPr rtl="0"/>
          <a:r>
            <a:rPr lang="es-ES" b="0" i="0" smtClean="0"/>
            <a:t>Introducción</a:t>
          </a:r>
          <a:endParaRPr lang="es-ES"/>
        </a:p>
      </dgm:t>
    </dgm:pt>
    <dgm:pt modelId="{3954DC3C-FA9C-400D-ACA0-654EE0875696}" type="parTrans" cxnId="{16A1ED48-B062-4982-B578-F20D2728BE88}">
      <dgm:prSet/>
      <dgm:spPr/>
      <dgm:t>
        <a:bodyPr/>
        <a:lstStyle/>
        <a:p>
          <a:endParaRPr lang="es-ES"/>
        </a:p>
      </dgm:t>
    </dgm:pt>
    <dgm:pt modelId="{92FC1DDC-4D10-4DF2-99FB-C713ED426C70}" type="sibTrans" cxnId="{16A1ED48-B062-4982-B578-F20D2728BE88}">
      <dgm:prSet/>
      <dgm:spPr/>
      <dgm:t>
        <a:bodyPr/>
        <a:lstStyle/>
        <a:p>
          <a:endParaRPr lang="es-ES"/>
        </a:p>
      </dgm:t>
    </dgm:pt>
    <dgm:pt modelId="{2E767183-8BA9-457B-88BE-573E2AFFE0C7}">
      <dgm:prSet/>
      <dgm:spPr/>
      <dgm:t>
        <a:bodyPr/>
        <a:lstStyle/>
        <a:p>
          <a:pPr rtl="0"/>
          <a:r>
            <a:rPr lang="es-ES" b="0" i="0" smtClean="0"/>
            <a:t>Materiales</a:t>
          </a:r>
          <a:endParaRPr lang="es-ES"/>
        </a:p>
      </dgm:t>
    </dgm:pt>
    <dgm:pt modelId="{55190174-9E61-4E0C-88C5-11D1BE5BCFE4}" type="parTrans" cxnId="{BF1DA38A-47B2-465C-8D76-7F0ABCEA86A3}">
      <dgm:prSet/>
      <dgm:spPr/>
      <dgm:t>
        <a:bodyPr/>
        <a:lstStyle/>
        <a:p>
          <a:endParaRPr lang="es-ES"/>
        </a:p>
      </dgm:t>
    </dgm:pt>
    <dgm:pt modelId="{5E2D0F92-AF4A-4895-8EDC-D9F47B14EF8E}" type="sibTrans" cxnId="{BF1DA38A-47B2-465C-8D76-7F0ABCEA86A3}">
      <dgm:prSet/>
      <dgm:spPr/>
      <dgm:t>
        <a:bodyPr/>
        <a:lstStyle/>
        <a:p>
          <a:endParaRPr lang="es-ES"/>
        </a:p>
      </dgm:t>
    </dgm:pt>
    <dgm:pt modelId="{ABC5272B-C34F-4213-9800-86A60563A40C}">
      <dgm:prSet/>
      <dgm:spPr/>
      <dgm:t>
        <a:bodyPr/>
        <a:lstStyle/>
        <a:p>
          <a:pPr rtl="0"/>
          <a:r>
            <a:rPr lang="es-ES" b="0" i="0" smtClean="0"/>
            <a:t>Metodología</a:t>
          </a:r>
          <a:endParaRPr lang="es-ES"/>
        </a:p>
      </dgm:t>
    </dgm:pt>
    <dgm:pt modelId="{0678EB06-8AF2-46E9-B393-F18AD127FCE3}" type="parTrans" cxnId="{81C049AD-2167-4F1E-9BA6-EDD045408A4E}">
      <dgm:prSet/>
      <dgm:spPr/>
      <dgm:t>
        <a:bodyPr/>
        <a:lstStyle/>
        <a:p>
          <a:endParaRPr lang="es-ES"/>
        </a:p>
      </dgm:t>
    </dgm:pt>
    <dgm:pt modelId="{E0526A54-3738-439D-95C2-8874DCA4A6CF}" type="sibTrans" cxnId="{81C049AD-2167-4F1E-9BA6-EDD045408A4E}">
      <dgm:prSet/>
      <dgm:spPr/>
      <dgm:t>
        <a:bodyPr/>
        <a:lstStyle/>
        <a:p>
          <a:endParaRPr lang="es-ES"/>
        </a:p>
      </dgm:t>
    </dgm:pt>
    <dgm:pt modelId="{850E340B-D97B-4FD2-BBFC-B10EE6C5517E}">
      <dgm:prSet/>
      <dgm:spPr/>
      <dgm:t>
        <a:bodyPr/>
        <a:lstStyle/>
        <a:p>
          <a:pPr rtl="0"/>
          <a:r>
            <a:rPr lang="es-ES" b="0" i="0" smtClean="0"/>
            <a:t>Resultados y Discusión</a:t>
          </a:r>
          <a:endParaRPr lang="es-ES"/>
        </a:p>
      </dgm:t>
    </dgm:pt>
    <dgm:pt modelId="{4CD8D401-9D9D-43EA-9390-D0E589F036AC}" type="parTrans" cxnId="{8BFAB4C0-87DA-47DF-8E27-05A147D68480}">
      <dgm:prSet/>
      <dgm:spPr/>
      <dgm:t>
        <a:bodyPr/>
        <a:lstStyle/>
        <a:p>
          <a:endParaRPr lang="es-ES"/>
        </a:p>
      </dgm:t>
    </dgm:pt>
    <dgm:pt modelId="{60C67CDF-DB4D-4354-9636-C34F350F3224}" type="sibTrans" cxnId="{8BFAB4C0-87DA-47DF-8E27-05A147D68480}">
      <dgm:prSet/>
      <dgm:spPr/>
      <dgm:t>
        <a:bodyPr/>
        <a:lstStyle/>
        <a:p>
          <a:endParaRPr lang="es-ES"/>
        </a:p>
      </dgm:t>
    </dgm:pt>
    <dgm:pt modelId="{DB81DDF9-562A-4E17-8D35-EE468ABAC5F9}">
      <dgm:prSet/>
      <dgm:spPr/>
      <dgm:t>
        <a:bodyPr/>
        <a:lstStyle/>
        <a:p>
          <a:pPr rtl="0"/>
          <a:r>
            <a:rPr lang="es-ES" b="0" i="0" smtClean="0"/>
            <a:t>Conclusiones</a:t>
          </a:r>
          <a:endParaRPr lang="es-ES"/>
        </a:p>
      </dgm:t>
    </dgm:pt>
    <dgm:pt modelId="{04D63C56-5AB1-4FB0-B89A-7526CEDE2086}" type="parTrans" cxnId="{3B408548-A236-41AF-8207-9B2789FD1489}">
      <dgm:prSet/>
      <dgm:spPr/>
      <dgm:t>
        <a:bodyPr/>
        <a:lstStyle/>
        <a:p>
          <a:endParaRPr lang="es-ES"/>
        </a:p>
      </dgm:t>
    </dgm:pt>
    <dgm:pt modelId="{A86BF0CA-D3B9-4C18-A39F-652534AAEFFA}" type="sibTrans" cxnId="{3B408548-A236-41AF-8207-9B2789FD1489}">
      <dgm:prSet/>
      <dgm:spPr/>
      <dgm:t>
        <a:bodyPr/>
        <a:lstStyle/>
        <a:p>
          <a:endParaRPr lang="es-ES"/>
        </a:p>
      </dgm:t>
    </dgm:pt>
    <dgm:pt modelId="{1BA1166E-E534-4994-B514-CEE410B2277F}" type="pres">
      <dgm:prSet presAssocID="{E14A9934-A31F-4206-83D8-5C381C25C539}" presName="cycle" presStyleCnt="0">
        <dgm:presLayoutVars>
          <dgm:dir/>
          <dgm:resizeHandles val="exact"/>
        </dgm:presLayoutVars>
      </dgm:prSet>
      <dgm:spPr/>
      <dgm:t>
        <a:bodyPr/>
        <a:lstStyle/>
        <a:p>
          <a:endParaRPr lang="es-MX"/>
        </a:p>
      </dgm:t>
    </dgm:pt>
    <dgm:pt modelId="{73F69C2C-7521-4259-B962-6FF75F6D6D73}" type="pres">
      <dgm:prSet presAssocID="{22F48C00-CF7F-42BA-91E7-86F21374E631}" presName="node" presStyleLbl="node1" presStyleIdx="0" presStyleCnt="5">
        <dgm:presLayoutVars>
          <dgm:bulletEnabled val="1"/>
        </dgm:presLayoutVars>
      </dgm:prSet>
      <dgm:spPr/>
      <dgm:t>
        <a:bodyPr/>
        <a:lstStyle/>
        <a:p>
          <a:endParaRPr lang="es-MX"/>
        </a:p>
      </dgm:t>
    </dgm:pt>
    <dgm:pt modelId="{A82665FF-BC97-4DAB-AEFA-91CD50B19AAE}" type="pres">
      <dgm:prSet presAssocID="{92FC1DDC-4D10-4DF2-99FB-C713ED426C70}" presName="sibTrans" presStyleLbl="sibTrans2D1" presStyleIdx="0" presStyleCnt="5"/>
      <dgm:spPr/>
      <dgm:t>
        <a:bodyPr/>
        <a:lstStyle/>
        <a:p>
          <a:endParaRPr lang="es-MX"/>
        </a:p>
      </dgm:t>
    </dgm:pt>
    <dgm:pt modelId="{AB7DAC0B-2A71-4BB9-B642-6EFF66A5207A}" type="pres">
      <dgm:prSet presAssocID="{92FC1DDC-4D10-4DF2-99FB-C713ED426C70}" presName="connectorText" presStyleLbl="sibTrans2D1" presStyleIdx="0" presStyleCnt="5"/>
      <dgm:spPr/>
      <dgm:t>
        <a:bodyPr/>
        <a:lstStyle/>
        <a:p>
          <a:endParaRPr lang="es-MX"/>
        </a:p>
      </dgm:t>
    </dgm:pt>
    <dgm:pt modelId="{DB75D053-05DE-4DE5-873B-EB6637630427}" type="pres">
      <dgm:prSet presAssocID="{2E767183-8BA9-457B-88BE-573E2AFFE0C7}" presName="node" presStyleLbl="node1" presStyleIdx="1" presStyleCnt="5">
        <dgm:presLayoutVars>
          <dgm:bulletEnabled val="1"/>
        </dgm:presLayoutVars>
      </dgm:prSet>
      <dgm:spPr/>
      <dgm:t>
        <a:bodyPr/>
        <a:lstStyle/>
        <a:p>
          <a:endParaRPr lang="es-MX"/>
        </a:p>
      </dgm:t>
    </dgm:pt>
    <dgm:pt modelId="{61F8BCD3-D6A4-45A7-8759-21A468BCDE21}" type="pres">
      <dgm:prSet presAssocID="{5E2D0F92-AF4A-4895-8EDC-D9F47B14EF8E}" presName="sibTrans" presStyleLbl="sibTrans2D1" presStyleIdx="1" presStyleCnt="5"/>
      <dgm:spPr/>
      <dgm:t>
        <a:bodyPr/>
        <a:lstStyle/>
        <a:p>
          <a:endParaRPr lang="es-MX"/>
        </a:p>
      </dgm:t>
    </dgm:pt>
    <dgm:pt modelId="{D1E2639C-B169-468B-AC4A-818719FBFA6F}" type="pres">
      <dgm:prSet presAssocID="{5E2D0F92-AF4A-4895-8EDC-D9F47B14EF8E}" presName="connectorText" presStyleLbl="sibTrans2D1" presStyleIdx="1" presStyleCnt="5"/>
      <dgm:spPr/>
      <dgm:t>
        <a:bodyPr/>
        <a:lstStyle/>
        <a:p>
          <a:endParaRPr lang="es-MX"/>
        </a:p>
      </dgm:t>
    </dgm:pt>
    <dgm:pt modelId="{CBDF1165-3AF3-4A8D-B183-DA01D334F5BC}" type="pres">
      <dgm:prSet presAssocID="{ABC5272B-C34F-4213-9800-86A60563A40C}" presName="node" presStyleLbl="node1" presStyleIdx="2" presStyleCnt="5">
        <dgm:presLayoutVars>
          <dgm:bulletEnabled val="1"/>
        </dgm:presLayoutVars>
      </dgm:prSet>
      <dgm:spPr/>
      <dgm:t>
        <a:bodyPr/>
        <a:lstStyle/>
        <a:p>
          <a:endParaRPr lang="es-MX"/>
        </a:p>
      </dgm:t>
    </dgm:pt>
    <dgm:pt modelId="{1C474607-C338-41EF-A46D-F57513B6B73E}" type="pres">
      <dgm:prSet presAssocID="{E0526A54-3738-439D-95C2-8874DCA4A6CF}" presName="sibTrans" presStyleLbl="sibTrans2D1" presStyleIdx="2" presStyleCnt="5"/>
      <dgm:spPr/>
      <dgm:t>
        <a:bodyPr/>
        <a:lstStyle/>
        <a:p>
          <a:endParaRPr lang="es-MX"/>
        </a:p>
      </dgm:t>
    </dgm:pt>
    <dgm:pt modelId="{1B276D2F-CDD4-4BE9-B45E-7B66F9BDA0FE}" type="pres">
      <dgm:prSet presAssocID="{E0526A54-3738-439D-95C2-8874DCA4A6CF}" presName="connectorText" presStyleLbl="sibTrans2D1" presStyleIdx="2" presStyleCnt="5"/>
      <dgm:spPr/>
      <dgm:t>
        <a:bodyPr/>
        <a:lstStyle/>
        <a:p>
          <a:endParaRPr lang="es-MX"/>
        </a:p>
      </dgm:t>
    </dgm:pt>
    <dgm:pt modelId="{B9600BFE-D449-4B2A-83B2-376A05CA763C}" type="pres">
      <dgm:prSet presAssocID="{850E340B-D97B-4FD2-BBFC-B10EE6C5517E}" presName="node" presStyleLbl="node1" presStyleIdx="3" presStyleCnt="5">
        <dgm:presLayoutVars>
          <dgm:bulletEnabled val="1"/>
        </dgm:presLayoutVars>
      </dgm:prSet>
      <dgm:spPr/>
      <dgm:t>
        <a:bodyPr/>
        <a:lstStyle/>
        <a:p>
          <a:endParaRPr lang="es-MX"/>
        </a:p>
      </dgm:t>
    </dgm:pt>
    <dgm:pt modelId="{98CEDE61-5C44-4EDC-8C88-AE5D387C6C4B}" type="pres">
      <dgm:prSet presAssocID="{60C67CDF-DB4D-4354-9636-C34F350F3224}" presName="sibTrans" presStyleLbl="sibTrans2D1" presStyleIdx="3" presStyleCnt="5"/>
      <dgm:spPr/>
      <dgm:t>
        <a:bodyPr/>
        <a:lstStyle/>
        <a:p>
          <a:endParaRPr lang="es-MX"/>
        </a:p>
      </dgm:t>
    </dgm:pt>
    <dgm:pt modelId="{7BE51F89-1B6E-4555-B405-75EB7B4BF711}" type="pres">
      <dgm:prSet presAssocID="{60C67CDF-DB4D-4354-9636-C34F350F3224}" presName="connectorText" presStyleLbl="sibTrans2D1" presStyleIdx="3" presStyleCnt="5"/>
      <dgm:spPr/>
      <dgm:t>
        <a:bodyPr/>
        <a:lstStyle/>
        <a:p>
          <a:endParaRPr lang="es-MX"/>
        </a:p>
      </dgm:t>
    </dgm:pt>
    <dgm:pt modelId="{ED61C0D0-FBCA-4C7C-BCF5-1A4B0E53441F}" type="pres">
      <dgm:prSet presAssocID="{DB81DDF9-562A-4E17-8D35-EE468ABAC5F9}" presName="node" presStyleLbl="node1" presStyleIdx="4" presStyleCnt="5">
        <dgm:presLayoutVars>
          <dgm:bulletEnabled val="1"/>
        </dgm:presLayoutVars>
      </dgm:prSet>
      <dgm:spPr/>
      <dgm:t>
        <a:bodyPr/>
        <a:lstStyle/>
        <a:p>
          <a:endParaRPr lang="es-MX"/>
        </a:p>
      </dgm:t>
    </dgm:pt>
    <dgm:pt modelId="{1CC699D0-83EF-41BB-9915-A6F9CC80D88D}" type="pres">
      <dgm:prSet presAssocID="{A86BF0CA-D3B9-4C18-A39F-652534AAEFFA}" presName="sibTrans" presStyleLbl="sibTrans2D1" presStyleIdx="4" presStyleCnt="5"/>
      <dgm:spPr/>
      <dgm:t>
        <a:bodyPr/>
        <a:lstStyle/>
        <a:p>
          <a:endParaRPr lang="es-MX"/>
        </a:p>
      </dgm:t>
    </dgm:pt>
    <dgm:pt modelId="{2402A21A-0202-4684-B731-021EC28A92B5}" type="pres">
      <dgm:prSet presAssocID="{A86BF0CA-D3B9-4C18-A39F-652534AAEFFA}" presName="connectorText" presStyleLbl="sibTrans2D1" presStyleIdx="4" presStyleCnt="5"/>
      <dgm:spPr/>
      <dgm:t>
        <a:bodyPr/>
        <a:lstStyle/>
        <a:p>
          <a:endParaRPr lang="es-MX"/>
        </a:p>
      </dgm:t>
    </dgm:pt>
  </dgm:ptLst>
  <dgm:cxnLst>
    <dgm:cxn modelId="{E74C2FB1-5BF5-4C05-9EA0-E9F2212DBD77}" type="presOf" srcId="{92FC1DDC-4D10-4DF2-99FB-C713ED426C70}" destId="{A82665FF-BC97-4DAB-AEFA-91CD50B19AAE}" srcOrd="0" destOrd="0" presId="urn:microsoft.com/office/officeart/2005/8/layout/cycle2"/>
    <dgm:cxn modelId="{E0D35C3D-6A7E-4AE7-A079-A174B49A7786}" type="presOf" srcId="{ABC5272B-C34F-4213-9800-86A60563A40C}" destId="{CBDF1165-3AF3-4A8D-B183-DA01D334F5BC}" srcOrd="0" destOrd="0" presId="urn:microsoft.com/office/officeart/2005/8/layout/cycle2"/>
    <dgm:cxn modelId="{449643D8-DA4A-495E-AE70-ACEFBDACAA3F}" type="presOf" srcId="{E0526A54-3738-439D-95C2-8874DCA4A6CF}" destId="{1B276D2F-CDD4-4BE9-B45E-7B66F9BDA0FE}" srcOrd="1" destOrd="0" presId="urn:microsoft.com/office/officeart/2005/8/layout/cycle2"/>
    <dgm:cxn modelId="{3883AAE7-8EB9-4711-8B1B-68B228093FEE}" type="presOf" srcId="{22F48C00-CF7F-42BA-91E7-86F21374E631}" destId="{73F69C2C-7521-4259-B962-6FF75F6D6D73}" srcOrd="0" destOrd="0" presId="urn:microsoft.com/office/officeart/2005/8/layout/cycle2"/>
    <dgm:cxn modelId="{BD9EF0D4-8C87-40EC-B5BB-9325B9160673}" type="presOf" srcId="{DB81DDF9-562A-4E17-8D35-EE468ABAC5F9}" destId="{ED61C0D0-FBCA-4C7C-BCF5-1A4B0E53441F}" srcOrd="0" destOrd="0" presId="urn:microsoft.com/office/officeart/2005/8/layout/cycle2"/>
    <dgm:cxn modelId="{D0F6096F-1C63-4541-B244-AF38BDB88947}" type="presOf" srcId="{850E340B-D97B-4FD2-BBFC-B10EE6C5517E}" destId="{B9600BFE-D449-4B2A-83B2-376A05CA763C}" srcOrd="0" destOrd="0" presId="urn:microsoft.com/office/officeart/2005/8/layout/cycle2"/>
    <dgm:cxn modelId="{3B408548-A236-41AF-8207-9B2789FD1489}" srcId="{E14A9934-A31F-4206-83D8-5C381C25C539}" destId="{DB81DDF9-562A-4E17-8D35-EE468ABAC5F9}" srcOrd="4" destOrd="0" parTransId="{04D63C56-5AB1-4FB0-B89A-7526CEDE2086}" sibTransId="{A86BF0CA-D3B9-4C18-A39F-652534AAEFFA}"/>
    <dgm:cxn modelId="{81C049AD-2167-4F1E-9BA6-EDD045408A4E}" srcId="{E14A9934-A31F-4206-83D8-5C381C25C539}" destId="{ABC5272B-C34F-4213-9800-86A60563A40C}" srcOrd="2" destOrd="0" parTransId="{0678EB06-8AF2-46E9-B393-F18AD127FCE3}" sibTransId="{E0526A54-3738-439D-95C2-8874DCA4A6CF}"/>
    <dgm:cxn modelId="{8BFAB4C0-87DA-47DF-8E27-05A147D68480}" srcId="{E14A9934-A31F-4206-83D8-5C381C25C539}" destId="{850E340B-D97B-4FD2-BBFC-B10EE6C5517E}" srcOrd="3" destOrd="0" parTransId="{4CD8D401-9D9D-43EA-9390-D0E589F036AC}" sibTransId="{60C67CDF-DB4D-4354-9636-C34F350F3224}"/>
    <dgm:cxn modelId="{16A1ED48-B062-4982-B578-F20D2728BE88}" srcId="{E14A9934-A31F-4206-83D8-5C381C25C539}" destId="{22F48C00-CF7F-42BA-91E7-86F21374E631}" srcOrd="0" destOrd="0" parTransId="{3954DC3C-FA9C-400D-ACA0-654EE0875696}" sibTransId="{92FC1DDC-4D10-4DF2-99FB-C713ED426C70}"/>
    <dgm:cxn modelId="{7A45182A-6FCB-4925-974C-D08C2FB61527}" type="presOf" srcId="{60C67CDF-DB4D-4354-9636-C34F350F3224}" destId="{7BE51F89-1B6E-4555-B405-75EB7B4BF711}" srcOrd="1" destOrd="0" presId="urn:microsoft.com/office/officeart/2005/8/layout/cycle2"/>
    <dgm:cxn modelId="{1A7FF17B-307A-49F8-8EA6-8936E602E1BE}" type="presOf" srcId="{2E767183-8BA9-457B-88BE-573E2AFFE0C7}" destId="{DB75D053-05DE-4DE5-873B-EB6637630427}" srcOrd="0" destOrd="0" presId="urn:microsoft.com/office/officeart/2005/8/layout/cycle2"/>
    <dgm:cxn modelId="{3ECBF84F-1C14-497B-B090-3100C9D2E664}" type="presOf" srcId="{5E2D0F92-AF4A-4895-8EDC-D9F47B14EF8E}" destId="{61F8BCD3-D6A4-45A7-8759-21A468BCDE21}" srcOrd="0" destOrd="0" presId="urn:microsoft.com/office/officeart/2005/8/layout/cycle2"/>
    <dgm:cxn modelId="{20A6BAD4-05A1-445B-996B-F9CB08905682}" type="presOf" srcId="{A86BF0CA-D3B9-4C18-A39F-652534AAEFFA}" destId="{1CC699D0-83EF-41BB-9915-A6F9CC80D88D}" srcOrd="0" destOrd="0" presId="urn:microsoft.com/office/officeart/2005/8/layout/cycle2"/>
    <dgm:cxn modelId="{509BD6B5-EC2A-4ED1-B088-93B502B8DC8F}" type="presOf" srcId="{A86BF0CA-D3B9-4C18-A39F-652534AAEFFA}" destId="{2402A21A-0202-4684-B731-021EC28A92B5}" srcOrd="1" destOrd="0" presId="urn:microsoft.com/office/officeart/2005/8/layout/cycle2"/>
    <dgm:cxn modelId="{BF1DA38A-47B2-465C-8D76-7F0ABCEA86A3}" srcId="{E14A9934-A31F-4206-83D8-5C381C25C539}" destId="{2E767183-8BA9-457B-88BE-573E2AFFE0C7}" srcOrd="1" destOrd="0" parTransId="{55190174-9E61-4E0C-88C5-11D1BE5BCFE4}" sibTransId="{5E2D0F92-AF4A-4895-8EDC-D9F47B14EF8E}"/>
    <dgm:cxn modelId="{2F13FB3F-7BE4-48A7-A49E-BD11170EFFA0}" type="presOf" srcId="{92FC1DDC-4D10-4DF2-99FB-C713ED426C70}" destId="{AB7DAC0B-2A71-4BB9-B642-6EFF66A5207A}" srcOrd="1" destOrd="0" presId="urn:microsoft.com/office/officeart/2005/8/layout/cycle2"/>
    <dgm:cxn modelId="{BA9D4C3E-A3B3-4FAC-8F93-A3DA238E75CD}" type="presOf" srcId="{E0526A54-3738-439D-95C2-8874DCA4A6CF}" destId="{1C474607-C338-41EF-A46D-F57513B6B73E}" srcOrd="0" destOrd="0" presId="urn:microsoft.com/office/officeart/2005/8/layout/cycle2"/>
    <dgm:cxn modelId="{7579C1BF-785C-4FAF-8E7C-46F899DFFDA1}" type="presOf" srcId="{60C67CDF-DB4D-4354-9636-C34F350F3224}" destId="{98CEDE61-5C44-4EDC-8C88-AE5D387C6C4B}" srcOrd="0" destOrd="0" presId="urn:microsoft.com/office/officeart/2005/8/layout/cycle2"/>
    <dgm:cxn modelId="{B310D8FA-EEC2-4EAD-93A1-306AE3B6DE68}" type="presOf" srcId="{E14A9934-A31F-4206-83D8-5C381C25C539}" destId="{1BA1166E-E534-4994-B514-CEE410B2277F}" srcOrd="0" destOrd="0" presId="urn:microsoft.com/office/officeart/2005/8/layout/cycle2"/>
    <dgm:cxn modelId="{08BAB5C4-2420-47A3-868B-4DD587D8C02D}" type="presOf" srcId="{5E2D0F92-AF4A-4895-8EDC-D9F47B14EF8E}" destId="{D1E2639C-B169-468B-AC4A-818719FBFA6F}" srcOrd="1" destOrd="0" presId="urn:microsoft.com/office/officeart/2005/8/layout/cycle2"/>
    <dgm:cxn modelId="{6B4F174E-61EB-4204-B083-BCE0E102A5D4}" type="presParOf" srcId="{1BA1166E-E534-4994-B514-CEE410B2277F}" destId="{73F69C2C-7521-4259-B962-6FF75F6D6D73}" srcOrd="0" destOrd="0" presId="urn:microsoft.com/office/officeart/2005/8/layout/cycle2"/>
    <dgm:cxn modelId="{86AECD97-1A7D-428A-8376-95E1C5D9BA8F}" type="presParOf" srcId="{1BA1166E-E534-4994-B514-CEE410B2277F}" destId="{A82665FF-BC97-4DAB-AEFA-91CD50B19AAE}" srcOrd="1" destOrd="0" presId="urn:microsoft.com/office/officeart/2005/8/layout/cycle2"/>
    <dgm:cxn modelId="{5CD925FD-4ECF-4F5A-828E-61BC308896E8}" type="presParOf" srcId="{A82665FF-BC97-4DAB-AEFA-91CD50B19AAE}" destId="{AB7DAC0B-2A71-4BB9-B642-6EFF66A5207A}" srcOrd="0" destOrd="0" presId="urn:microsoft.com/office/officeart/2005/8/layout/cycle2"/>
    <dgm:cxn modelId="{823996C6-0B4C-41F5-9FC3-704CD2339CBF}" type="presParOf" srcId="{1BA1166E-E534-4994-B514-CEE410B2277F}" destId="{DB75D053-05DE-4DE5-873B-EB6637630427}" srcOrd="2" destOrd="0" presId="urn:microsoft.com/office/officeart/2005/8/layout/cycle2"/>
    <dgm:cxn modelId="{38211DE9-C819-4E2D-8259-C71D4F7E9B9A}" type="presParOf" srcId="{1BA1166E-E534-4994-B514-CEE410B2277F}" destId="{61F8BCD3-D6A4-45A7-8759-21A468BCDE21}" srcOrd="3" destOrd="0" presId="urn:microsoft.com/office/officeart/2005/8/layout/cycle2"/>
    <dgm:cxn modelId="{979AEC0D-A47A-4701-AA8D-6489B18D6377}" type="presParOf" srcId="{61F8BCD3-D6A4-45A7-8759-21A468BCDE21}" destId="{D1E2639C-B169-468B-AC4A-818719FBFA6F}" srcOrd="0" destOrd="0" presId="urn:microsoft.com/office/officeart/2005/8/layout/cycle2"/>
    <dgm:cxn modelId="{6767370A-BFA4-483B-8DCF-61AD8B612929}" type="presParOf" srcId="{1BA1166E-E534-4994-B514-CEE410B2277F}" destId="{CBDF1165-3AF3-4A8D-B183-DA01D334F5BC}" srcOrd="4" destOrd="0" presId="urn:microsoft.com/office/officeart/2005/8/layout/cycle2"/>
    <dgm:cxn modelId="{768F78D2-CB27-4FC3-AB7F-5E97CF0B0F34}" type="presParOf" srcId="{1BA1166E-E534-4994-B514-CEE410B2277F}" destId="{1C474607-C338-41EF-A46D-F57513B6B73E}" srcOrd="5" destOrd="0" presId="urn:microsoft.com/office/officeart/2005/8/layout/cycle2"/>
    <dgm:cxn modelId="{6A49DDE5-982C-4C29-886A-030B90E40B23}" type="presParOf" srcId="{1C474607-C338-41EF-A46D-F57513B6B73E}" destId="{1B276D2F-CDD4-4BE9-B45E-7B66F9BDA0FE}" srcOrd="0" destOrd="0" presId="urn:microsoft.com/office/officeart/2005/8/layout/cycle2"/>
    <dgm:cxn modelId="{BCE6ED7C-4739-429D-BF11-429BE2938E05}" type="presParOf" srcId="{1BA1166E-E534-4994-B514-CEE410B2277F}" destId="{B9600BFE-D449-4B2A-83B2-376A05CA763C}" srcOrd="6" destOrd="0" presId="urn:microsoft.com/office/officeart/2005/8/layout/cycle2"/>
    <dgm:cxn modelId="{DB5C205D-BCEC-4822-9BB8-9504D22FDC43}" type="presParOf" srcId="{1BA1166E-E534-4994-B514-CEE410B2277F}" destId="{98CEDE61-5C44-4EDC-8C88-AE5D387C6C4B}" srcOrd="7" destOrd="0" presId="urn:microsoft.com/office/officeart/2005/8/layout/cycle2"/>
    <dgm:cxn modelId="{FAB085E1-27A7-46B9-996C-33ED45E8CB94}" type="presParOf" srcId="{98CEDE61-5C44-4EDC-8C88-AE5D387C6C4B}" destId="{7BE51F89-1B6E-4555-B405-75EB7B4BF711}" srcOrd="0" destOrd="0" presId="urn:microsoft.com/office/officeart/2005/8/layout/cycle2"/>
    <dgm:cxn modelId="{65FCC224-F5F5-47E0-839E-45BAB8CCC8E9}" type="presParOf" srcId="{1BA1166E-E534-4994-B514-CEE410B2277F}" destId="{ED61C0D0-FBCA-4C7C-BCF5-1A4B0E53441F}" srcOrd="8" destOrd="0" presId="urn:microsoft.com/office/officeart/2005/8/layout/cycle2"/>
    <dgm:cxn modelId="{4F1FAADD-7297-4181-A0C3-0827B73E7AB0}" type="presParOf" srcId="{1BA1166E-E534-4994-B514-CEE410B2277F}" destId="{1CC699D0-83EF-41BB-9915-A6F9CC80D88D}" srcOrd="9" destOrd="0" presId="urn:microsoft.com/office/officeart/2005/8/layout/cycle2"/>
    <dgm:cxn modelId="{E54E1EC8-857F-4B20-9B99-E0CB808699E0}" type="presParOf" srcId="{1CC699D0-83EF-41BB-9915-A6F9CC80D88D}" destId="{2402A21A-0202-4684-B731-021EC28A92B5}" srcOrd="0" destOrd="0" presId="urn:microsoft.com/office/officeart/2005/8/layout/cycle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BAE77F41-EBC3-42F4-B74C-1890E362FB47}"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s-CO"/>
        </a:p>
      </dgm:t>
    </dgm:pt>
    <dgm:pt modelId="{7483FE1A-5C33-4F76-B981-2910B9DA5D3C}">
      <dgm:prSet/>
      <dgm:spPr/>
      <dgm:t>
        <a:bodyPr/>
        <a:lstStyle/>
        <a:p>
          <a:pPr rtl="0"/>
          <a:r>
            <a:rPr lang="es-CO" b="0" i="0" smtClean="0"/>
            <a:t>Gran cantidad sedimento a 24h</a:t>
          </a:r>
          <a:endParaRPr lang="es-CO"/>
        </a:p>
      </dgm:t>
    </dgm:pt>
    <dgm:pt modelId="{41D576C2-23A9-404B-ABFE-19FAD748F289}" type="parTrans" cxnId="{157C052E-69F5-4780-9918-0A98E45C76BE}">
      <dgm:prSet/>
      <dgm:spPr/>
      <dgm:t>
        <a:bodyPr/>
        <a:lstStyle/>
        <a:p>
          <a:endParaRPr lang="es-CO"/>
        </a:p>
      </dgm:t>
    </dgm:pt>
    <dgm:pt modelId="{6B1851D2-90AE-42AA-A656-3FFCE46B3694}" type="sibTrans" cxnId="{157C052E-69F5-4780-9918-0A98E45C76BE}">
      <dgm:prSet/>
      <dgm:spPr/>
      <dgm:t>
        <a:bodyPr/>
        <a:lstStyle/>
        <a:p>
          <a:endParaRPr lang="es-CO"/>
        </a:p>
      </dgm:t>
    </dgm:pt>
    <dgm:pt modelId="{14FF7C36-0905-4FBF-A465-93FC1760351D}">
      <dgm:prSet/>
      <dgm:spPr/>
      <dgm:t>
        <a:bodyPr/>
        <a:lstStyle/>
        <a:p>
          <a:pPr rtl="0"/>
          <a:r>
            <a:rPr lang="es-CO" b="0" i="0" smtClean="0"/>
            <a:t>Detectó organolépticamente sulfuro de hidrógeno – medios acidos</a:t>
          </a:r>
          <a:endParaRPr lang="es-CO"/>
        </a:p>
      </dgm:t>
    </dgm:pt>
    <dgm:pt modelId="{E7AC4A3C-D3B6-42E1-AE35-053291952029}" type="parTrans" cxnId="{8FCEE789-0B8B-467C-9095-0E1E6ED2E3D7}">
      <dgm:prSet/>
      <dgm:spPr/>
      <dgm:t>
        <a:bodyPr/>
        <a:lstStyle/>
        <a:p>
          <a:endParaRPr lang="es-CO"/>
        </a:p>
      </dgm:t>
    </dgm:pt>
    <dgm:pt modelId="{73A5B2BA-A4FF-4718-8497-F9DAC22F4B54}" type="sibTrans" cxnId="{8FCEE789-0B8B-467C-9095-0E1E6ED2E3D7}">
      <dgm:prSet/>
      <dgm:spPr/>
      <dgm:t>
        <a:bodyPr/>
        <a:lstStyle/>
        <a:p>
          <a:endParaRPr lang="es-CO"/>
        </a:p>
      </dgm:t>
    </dgm:pt>
    <dgm:pt modelId="{10D88F04-7278-4168-B571-D26A77BDE4B9}">
      <dgm:prSet/>
      <dgm:spPr/>
      <dgm:t>
        <a:bodyPr/>
        <a:lstStyle/>
        <a:p>
          <a:pPr rtl="0"/>
          <a:r>
            <a:rPr lang="es-CO" b="0" i="0" smtClean="0"/>
            <a:t>Sufre hidrolisis por lo que no es soluble en medios acuosos se clasifica IV</a:t>
          </a:r>
          <a:endParaRPr lang="es-CO"/>
        </a:p>
      </dgm:t>
    </dgm:pt>
    <dgm:pt modelId="{84130268-0204-41BE-812E-6661387CCDE0}" type="parTrans" cxnId="{7C4CA947-BE72-4126-9D45-20383D100595}">
      <dgm:prSet/>
      <dgm:spPr/>
      <dgm:t>
        <a:bodyPr/>
        <a:lstStyle/>
        <a:p>
          <a:endParaRPr lang="es-CO"/>
        </a:p>
      </dgm:t>
    </dgm:pt>
    <dgm:pt modelId="{9C56A03C-6C07-4A0D-B78C-5D036B04F6C2}" type="sibTrans" cxnId="{7C4CA947-BE72-4126-9D45-20383D100595}">
      <dgm:prSet/>
      <dgm:spPr/>
      <dgm:t>
        <a:bodyPr/>
        <a:lstStyle/>
        <a:p>
          <a:endParaRPr lang="es-CO"/>
        </a:p>
      </dgm:t>
    </dgm:pt>
    <dgm:pt modelId="{B4AB5B5A-792E-4ED2-AE36-988115D4D2CD}">
      <dgm:prSet/>
      <dgm:spPr/>
      <dgm:t>
        <a:bodyPr/>
        <a:lstStyle/>
        <a:p>
          <a:pPr rtl="0"/>
          <a:r>
            <a:rPr lang="es-CO" b="0" i="0" smtClean="0"/>
            <a:t>Se recomienda que los APIs deben demostrar estabilidad en los medios de prueba.</a:t>
          </a:r>
          <a:endParaRPr lang="es-CO"/>
        </a:p>
      </dgm:t>
    </dgm:pt>
    <dgm:pt modelId="{CA993E82-910A-46FA-B891-F2919F6739C9}" type="parTrans" cxnId="{3D3AF656-13B6-4CB8-BDF5-4959BC8D7792}">
      <dgm:prSet/>
      <dgm:spPr/>
      <dgm:t>
        <a:bodyPr/>
        <a:lstStyle/>
        <a:p>
          <a:endParaRPr lang="es-CO"/>
        </a:p>
      </dgm:t>
    </dgm:pt>
    <dgm:pt modelId="{6FA67285-DB54-40D8-8D3F-259A011B5E81}" type="sibTrans" cxnId="{3D3AF656-13B6-4CB8-BDF5-4959BC8D7792}">
      <dgm:prSet/>
      <dgm:spPr/>
      <dgm:t>
        <a:bodyPr/>
        <a:lstStyle/>
        <a:p>
          <a:endParaRPr lang="es-CO"/>
        </a:p>
      </dgm:t>
    </dgm:pt>
    <dgm:pt modelId="{2C64368C-599F-4642-AB7D-5B9D275C0E49}">
      <dgm:prSet/>
      <dgm:spPr/>
      <dgm:t>
        <a:bodyPr/>
        <a:lstStyle/>
        <a:p>
          <a:pPr rtl="0"/>
          <a:r>
            <a:rPr lang="es-CO" b="0" i="0" smtClean="0"/>
            <a:t>Solo FDA recomienda informar degradación si es ≥5% a 37</a:t>
          </a:r>
          <a:r>
            <a:rPr lang="es-CO" b="0" i="0" baseline="30000" smtClean="0"/>
            <a:t>o</a:t>
          </a:r>
          <a:r>
            <a:rPr lang="es-CO" b="0" i="0" smtClean="0"/>
            <a:t>C, para 1 a 3 horas, lo cual afecta permeabilidad.</a:t>
          </a:r>
          <a:endParaRPr lang="es-CO"/>
        </a:p>
      </dgm:t>
    </dgm:pt>
    <dgm:pt modelId="{505B1342-CFB2-44FE-9EBF-2D538BE0A35A}" type="parTrans" cxnId="{87C7E598-F40D-4690-BB28-B1E7403D2987}">
      <dgm:prSet/>
      <dgm:spPr/>
      <dgm:t>
        <a:bodyPr/>
        <a:lstStyle/>
        <a:p>
          <a:endParaRPr lang="es-CO"/>
        </a:p>
      </dgm:t>
    </dgm:pt>
    <dgm:pt modelId="{17CE5A1A-5D05-4240-BF1B-DCEFA87264F4}" type="sibTrans" cxnId="{87C7E598-F40D-4690-BB28-B1E7403D2987}">
      <dgm:prSet/>
      <dgm:spPr/>
      <dgm:t>
        <a:bodyPr/>
        <a:lstStyle/>
        <a:p>
          <a:endParaRPr lang="es-CO"/>
        </a:p>
      </dgm:t>
    </dgm:pt>
    <dgm:pt modelId="{F3B4C41F-A706-429A-8A4B-7517B29E5227}">
      <dgm:prSet/>
      <dgm:spPr/>
      <dgm:t>
        <a:bodyPr/>
        <a:lstStyle/>
        <a:p>
          <a:pPr rtl="0"/>
          <a:r>
            <a:rPr lang="es-CO" b="0" i="0" smtClean="0"/>
            <a:t>Articulo recomienda que si un API dmuestra degradación de ≥ 15% a 37</a:t>
          </a:r>
          <a:r>
            <a:rPr lang="es-CO" b="0" i="0" baseline="30000" smtClean="0"/>
            <a:t>o</a:t>
          </a:r>
          <a:r>
            <a:rPr lang="es-CO" b="0" i="0" smtClean="0"/>
            <a:t>C, en 1h simulando  fluido gástrico, se clasifique como “no altamente permeable”.</a:t>
          </a:r>
          <a:endParaRPr lang="es-CO"/>
        </a:p>
      </dgm:t>
    </dgm:pt>
    <dgm:pt modelId="{1347C3C9-D5BB-4539-A560-4881F346381C}" type="parTrans" cxnId="{4D6C6746-131D-466F-BB1B-8C7F55956F9C}">
      <dgm:prSet/>
      <dgm:spPr/>
      <dgm:t>
        <a:bodyPr/>
        <a:lstStyle/>
        <a:p>
          <a:endParaRPr lang="es-CO"/>
        </a:p>
      </dgm:t>
    </dgm:pt>
    <dgm:pt modelId="{F024072A-FCE7-4D2A-B7AE-2BC9FC5D4B80}" type="sibTrans" cxnId="{4D6C6746-131D-466F-BB1B-8C7F55956F9C}">
      <dgm:prSet/>
      <dgm:spPr/>
      <dgm:t>
        <a:bodyPr/>
        <a:lstStyle/>
        <a:p>
          <a:endParaRPr lang="es-CO"/>
        </a:p>
      </dgm:t>
    </dgm:pt>
    <dgm:pt modelId="{77FB442F-B87B-46C1-BAC1-EBBB451B484F}">
      <dgm:prSet/>
      <dgm:spPr/>
      <dgm:t>
        <a:bodyPr/>
        <a:lstStyle/>
        <a:p>
          <a:pPr rtl="0"/>
          <a:r>
            <a:rPr lang="es-CO" b="0" i="0" smtClean="0"/>
            <a:t>Para la degradación bajo condiciones intestinales se recomiendan 3 horas.</a:t>
          </a:r>
          <a:endParaRPr lang="es-CO"/>
        </a:p>
      </dgm:t>
    </dgm:pt>
    <dgm:pt modelId="{BEF4B713-7B7F-462E-A20E-57ABE7D2C4FB}" type="parTrans" cxnId="{A773CC24-082C-4456-B4AB-29E21DE553F7}">
      <dgm:prSet/>
      <dgm:spPr/>
      <dgm:t>
        <a:bodyPr/>
        <a:lstStyle/>
        <a:p>
          <a:endParaRPr lang="es-CO"/>
        </a:p>
      </dgm:t>
    </dgm:pt>
    <dgm:pt modelId="{D343ED32-FFF9-4D7E-938F-0BCC345E1072}" type="sibTrans" cxnId="{A773CC24-082C-4456-B4AB-29E21DE553F7}">
      <dgm:prSet/>
      <dgm:spPr/>
      <dgm:t>
        <a:bodyPr/>
        <a:lstStyle/>
        <a:p>
          <a:endParaRPr lang="es-CO"/>
        </a:p>
      </dgm:t>
    </dgm:pt>
    <dgm:pt modelId="{EB83AC4F-D261-43CD-91F9-1511C3865716}" type="pres">
      <dgm:prSet presAssocID="{BAE77F41-EBC3-42F4-B74C-1890E362FB47}" presName="linear" presStyleCnt="0">
        <dgm:presLayoutVars>
          <dgm:animLvl val="lvl"/>
          <dgm:resizeHandles val="exact"/>
        </dgm:presLayoutVars>
      </dgm:prSet>
      <dgm:spPr/>
      <dgm:t>
        <a:bodyPr/>
        <a:lstStyle/>
        <a:p>
          <a:endParaRPr lang="es-ES"/>
        </a:p>
      </dgm:t>
    </dgm:pt>
    <dgm:pt modelId="{EDDBEC5B-7DC6-4F0E-A497-DD23972A5E8E}" type="pres">
      <dgm:prSet presAssocID="{7483FE1A-5C33-4F76-B981-2910B9DA5D3C}" presName="parentText" presStyleLbl="node1" presStyleIdx="0" presStyleCnt="7">
        <dgm:presLayoutVars>
          <dgm:chMax val="0"/>
          <dgm:bulletEnabled val="1"/>
        </dgm:presLayoutVars>
      </dgm:prSet>
      <dgm:spPr/>
      <dgm:t>
        <a:bodyPr/>
        <a:lstStyle/>
        <a:p>
          <a:endParaRPr lang="es-ES"/>
        </a:p>
      </dgm:t>
    </dgm:pt>
    <dgm:pt modelId="{3019F9B7-3ACE-46B0-A05D-3C63360C7CE1}" type="pres">
      <dgm:prSet presAssocID="{6B1851D2-90AE-42AA-A656-3FFCE46B3694}" presName="spacer" presStyleCnt="0"/>
      <dgm:spPr/>
    </dgm:pt>
    <dgm:pt modelId="{F18D116A-97E3-4B3E-9C53-2317E84D481E}" type="pres">
      <dgm:prSet presAssocID="{14FF7C36-0905-4FBF-A465-93FC1760351D}" presName="parentText" presStyleLbl="node1" presStyleIdx="1" presStyleCnt="7">
        <dgm:presLayoutVars>
          <dgm:chMax val="0"/>
          <dgm:bulletEnabled val="1"/>
        </dgm:presLayoutVars>
      </dgm:prSet>
      <dgm:spPr/>
      <dgm:t>
        <a:bodyPr/>
        <a:lstStyle/>
        <a:p>
          <a:endParaRPr lang="es-ES"/>
        </a:p>
      </dgm:t>
    </dgm:pt>
    <dgm:pt modelId="{A68AAF6D-27F8-417F-BF27-3EDE289A772A}" type="pres">
      <dgm:prSet presAssocID="{73A5B2BA-A4FF-4718-8497-F9DAC22F4B54}" presName="spacer" presStyleCnt="0"/>
      <dgm:spPr/>
    </dgm:pt>
    <dgm:pt modelId="{E3D9853F-121D-4BC9-B719-9C463101AC5A}" type="pres">
      <dgm:prSet presAssocID="{10D88F04-7278-4168-B571-D26A77BDE4B9}" presName="parentText" presStyleLbl="node1" presStyleIdx="2" presStyleCnt="7">
        <dgm:presLayoutVars>
          <dgm:chMax val="0"/>
          <dgm:bulletEnabled val="1"/>
        </dgm:presLayoutVars>
      </dgm:prSet>
      <dgm:spPr/>
      <dgm:t>
        <a:bodyPr/>
        <a:lstStyle/>
        <a:p>
          <a:endParaRPr lang="es-ES"/>
        </a:p>
      </dgm:t>
    </dgm:pt>
    <dgm:pt modelId="{7AC88F7B-1AF4-49A0-902C-0F10C095F9BB}" type="pres">
      <dgm:prSet presAssocID="{9C56A03C-6C07-4A0D-B78C-5D036B04F6C2}" presName="spacer" presStyleCnt="0"/>
      <dgm:spPr/>
    </dgm:pt>
    <dgm:pt modelId="{AC6B4E22-8686-4E43-85CC-E876204F06B4}" type="pres">
      <dgm:prSet presAssocID="{B4AB5B5A-792E-4ED2-AE36-988115D4D2CD}" presName="parentText" presStyleLbl="node1" presStyleIdx="3" presStyleCnt="7">
        <dgm:presLayoutVars>
          <dgm:chMax val="0"/>
          <dgm:bulletEnabled val="1"/>
        </dgm:presLayoutVars>
      </dgm:prSet>
      <dgm:spPr/>
      <dgm:t>
        <a:bodyPr/>
        <a:lstStyle/>
        <a:p>
          <a:endParaRPr lang="es-ES"/>
        </a:p>
      </dgm:t>
    </dgm:pt>
    <dgm:pt modelId="{854A1281-C270-4AF8-AB22-B73FB63CF68E}" type="pres">
      <dgm:prSet presAssocID="{6FA67285-DB54-40D8-8D3F-259A011B5E81}" presName="spacer" presStyleCnt="0"/>
      <dgm:spPr/>
    </dgm:pt>
    <dgm:pt modelId="{EF44F5C3-9EE5-4234-A0AC-0F24C15BC5EE}" type="pres">
      <dgm:prSet presAssocID="{2C64368C-599F-4642-AB7D-5B9D275C0E49}" presName="parentText" presStyleLbl="node1" presStyleIdx="4" presStyleCnt="7">
        <dgm:presLayoutVars>
          <dgm:chMax val="0"/>
          <dgm:bulletEnabled val="1"/>
        </dgm:presLayoutVars>
      </dgm:prSet>
      <dgm:spPr/>
      <dgm:t>
        <a:bodyPr/>
        <a:lstStyle/>
        <a:p>
          <a:endParaRPr lang="es-ES"/>
        </a:p>
      </dgm:t>
    </dgm:pt>
    <dgm:pt modelId="{3152654C-BBD0-4421-84E4-CC016DC07676}" type="pres">
      <dgm:prSet presAssocID="{17CE5A1A-5D05-4240-BF1B-DCEFA87264F4}" presName="spacer" presStyleCnt="0"/>
      <dgm:spPr/>
    </dgm:pt>
    <dgm:pt modelId="{75A5B4B5-A6D0-4C9A-8BFF-B11304987750}" type="pres">
      <dgm:prSet presAssocID="{F3B4C41F-A706-429A-8A4B-7517B29E5227}" presName="parentText" presStyleLbl="node1" presStyleIdx="5" presStyleCnt="7">
        <dgm:presLayoutVars>
          <dgm:chMax val="0"/>
          <dgm:bulletEnabled val="1"/>
        </dgm:presLayoutVars>
      </dgm:prSet>
      <dgm:spPr/>
      <dgm:t>
        <a:bodyPr/>
        <a:lstStyle/>
        <a:p>
          <a:endParaRPr lang="es-ES"/>
        </a:p>
      </dgm:t>
    </dgm:pt>
    <dgm:pt modelId="{1CC0D011-7786-415B-9203-05C817FAEC7B}" type="pres">
      <dgm:prSet presAssocID="{F024072A-FCE7-4D2A-B7AE-2BC9FC5D4B80}" presName="spacer" presStyleCnt="0"/>
      <dgm:spPr/>
    </dgm:pt>
    <dgm:pt modelId="{818B1B71-3C07-4B67-A178-69E499844C16}" type="pres">
      <dgm:prSet presAssocID="{77FB442F-B87B-46C1-BAC1-EBBB451B484F}" presName="parentText" presStyleLbl="node1" presStyleIdx="6" presStyleCnt="7">
        <dgm:presLayoutVars>
          <dgm:chMax val="0"/>
          <dgm:bulletEnabled val="1"/>
        </dgm:presLayoutVars>
      </dgm:prSet>
      <dgm:spPr/>
      <dgm:t>
        <a:bodyPr/>
        <a:lstStyle/>
        <a:p>
          <a:endParaRPr lang="es-ES"/>
        </a:p>
      </dgm:t>
    </dgm:pt>
  </dgm:ptLst>
  <dgm:cxnLst>
    <dgm:cxn modelId="{8FCEE789-0B8B-467C-9095-0E1E6ED2E3D7}" srcId="{BAE77F41-EBC3-42F4-B74C-1890E362FB47}" destId="{14FF7C36-0905-4FBF-A465-93FC1760351D}" srcOrd="1" destOrd="0" parTransId="{E7AC4A3C-D3B6-42E1-AE35-053291952029}" sibTransId="{73A5B2BA-A4FF-4718-8497-F9DAC22F4B54}"/>
    <dgm:cxn modelId="{415CE0AF-D22E-4949-A800-D31B7917F6FE}" type="presOf" srcId="{10D88F04-7278-4168-B571-D26A77BDE4B9}" destId="{E3D9853F-121D-4BC9-B719-9C463101AC5A}" srcOrd="0" destOrd="0" presId="urn:microsoft.com/office/officeart/2005/8/layout/vList2"/>
    <dgm:cxn modelId="{92AAC84E-0721-4E75-AA30-A01D1F22E12C}" type="presOf" srcId="{BAE77F41-EBC3-42F4-B74C-1890E362FB47}" destId="{EB83AC4F-D261-43CD-91F9-1511C3865716}" srcOrd="0" destOrd="0" presId="urn:microsoft.com/office/officeart/2005/8/layout/vList2"/>
    <dgm:cxn modelId="{A9860C1F-853C-43DB-8356-F5A4EF1500F2}" type="presOf" srcId="{B4AB5B5A-792E-4ED2-AE36-988115D4D2CD}" destId="{AC6B4E22-8686-4E43-85CC-E876204F06B4}" srcOrd="0" destOrd="0" presId="urn:microsoft.com/office/officeart/2005/8/layout/vList2"/>
    <dgm:cxn modelId="{9FBC1B98-BA40-4ADE-ADB4-BC6EBA0A1275}" type="presOf" srcId="{7483FE1A-5C33-4F76-B981-2910B9DA5D3C}" destId="{EDDBEC5B-7DC6-4F0E-A497-DD23972A5E8E}" srcOrd="0" destOrd="0" presId="urn:microsoft.com/office/officeart/2005/8/layout/vList2"/>
    <dgm:cxn modelId="{87C7E598-F40D-4690-BB28-B1E7403D2987}" srcId="{BAE77F41-EBC3-42F4-B74C-1890E362FB47}" destId="{2C64368C-599F-4642-AB7D-5B9D275C0E49}" srcOrd="4" destOrd="0" parTransId="{505B1342-CFB2-44FE-9EBF-2D538BE0A35A}" sibTransId="{17CE5A1A-5D05-4240-BF1B-DCEFA87264F4}"/>
    <dgm:cxn modelId="{106769F1-48A5-4584-B774-0BDCA46D6B60}" type="presOf" srcId="{2C64368C-599F-4642-AB7D-5B9D275C0E49}" destId="{EF44F5C3-9EE5-4234-A0AC-0F24C15BC5EE}" srcOrd="0" destOrd="0" presId="urn:microsoft.com/office/officeart/2005/8/layout/vList2"/>
    <dgm:cxn modelId="{9840C09B-9461-4738-8CE0-3062F10C69E9}" type="presOf" srcId="{77FB442F-B87B-46C1-BAC1-EBBB451B484F}" destId="{818B1B71-3C07-4B67-A178-69E499844C16}" srcOrd="0" destOrd="0" presId="urn:microsoft.com/office/officeart/2005/8/layout/vList2"/>
    <dgm:cxn modelId="{21D026A8-058F-4E06-A813-68857D32524F}" type="presOf" srcId="{F3B4C41F-A706-429A-8A4B-7517B29E5227}" destId="{75A5B4B5-A6D0-4C9A-8BFF-B11304987750}" srcOrd="0" destOrd="0" presId="urn:microsoft.com/office/officeart/2005/8/layout/vList2"/>
    <dgm:cxn modelId="{157C052E-69F5-4780-9918-0A98E45C76BE}" srcId="{BAE77F41-EBC3-42F4-B74C-1890E362FB47}" destId="{7483FE1A-5C33-4F76-B981-2910B9DA5D3C}" srcOrd="0" destOrd="0" parTransId="{41D576C2-23A9-404B-ABFE-19FAD748F289}" sibTransId="{6B1851D2-90AE-42AA-A656-3FFCE46B3694}"/>
    <dgm:cxn modelId="{4D6C6746-131D-466F-BB1B-8C7F55956F9C}" srcId="{BAE77F41-EBC3-42F4-B74C-1890E362FB47}" destId="{F3B4C41F-A706-429A-8A4B-7517B29E5227}" srcOrd="5" destOrd="0" parTransId="{1347C3C9-D5BB-4539-A560-4881F346381C}" sibTransId="{F024072A-FCE7-4D2A-B7AE-2BC9FC5D4B80}"/>
    <dgm:cxn modelId="{3D3AF656-13B6-4CB8-BDF5-4959BC8D7792}" srcId="{BAE77F41-EBC3-42F4-B74C-1890E362FB47}" destId="{B4AB5B5A-792E-4ED2-AE36-988115D4D2CD}" srcOrd="3" destOrd="0" parTransId="{CA993E82-910A-46FA-B891-F2919F6739C9}" sibTransId="{6FA67285-DB54-40D8-8D3F-259A011B5E81}"/>
    <dgm:cxn modelId="{7C4CA947-BE72-4126-9D45-20383D100595}" srcId="{BAE77F41-EBC3-42F4-B74C-1890E362FB47}" destId="{10D88F04-7278-4168-B571-D26A77BDE4B9}" srcOrd="2" destOrd="0" parTransId="{84130268-0204-41BE-812E-6661387CCDE0}" sibTransId="{9C56A03C-6C07-4A0D-B78C-5D036B04F6C2}"/>
    <dgm:cxn modelId="{B8068B2C-409B-4711-9C78-696631F96F68}" type="presOf" srcId="{14FF7C36-0905-4FBF-A465-93FC1760351D}" destId="{F18D116A-97E3-4B3E-9C53-2317E84D481E}" srcOrd="0" destOrd="0" presId="urn:microsoft.com/office/officeart/2005/8/layout/vList2"/>
    <dgm:cxn modelId="{A773CC24-082C-4456-B4AB-29E21DE553F7}" srcId="{BAE77F41-EBC3-42F4-B74C-1890E362FB47}" destId="{77FB442F-B87B-46C1-BAC1-EBBB451B484F}" srcOrd="6" destOrd="0" parTransId="{BEF4B713-7B7F-462E-A20E-57ABE7D2C4FB}" sibTransId="{D343ED32-FFF9-4D7E-938F-0BCC345E1072}"/>
    <dgm:cxn modelId="{26FB61EF-F543-4BFE-8AF2-42F3F312371D}" type="presParOf" srcId="{EB83AC4F-D261-43CD-91F9-1511C3865716}" destId="{EDDBEC5B-7DC6-4F0E-A497-DD23972A5E8E}" srcOrd="0" destOrd="0" presId="urn:microsoft.com/office/officeart/2005/8/layout/vList2"/>
    <dgm:cxn modelId="{39456D2C-9353-45EC-85D6-D3A182E57033}" type="presParOf" srcId="{EB83AC4F-D261-43CD-91F9-1511C3865716}" destId="{3019F9B7-3ACE-46B0-A05D-3C63360C7CE1}" srcOrd="1" destOrd="0" presId="urn:microsoft.com/office/officeart/2005/8/layout/vList2"/>
    <dgm:cxn modelId="{E9F5D3AC-A7CE-45B0-9334-05862FD46B30}" type="presParOf" srcId="{EB83AC4F-D261-43CD-91F9-1511C3865716}" destId="{F18D116A-97E3-4B3E-9C53-2317E84D481E}" srcOrd="2" destOrd="0" presId="urn:microsoft.com/office/officeart/2005/8/layout/vList2"/>
    <dgm:cxn modelId="{72A9BBD7-62EA-4160-B691-E6D65A418395}" type="presParOf" srcId="{EB83AC4F-D261-43CD-91F9-1511C3865716}" destId="{A68AAF6D-27F8-417F-BF27-3EDE289A772A}" srcOrd="3" destOrd="0" presId="urn:microsoft.com/office/officeart/2005/8/layout/vList2"/>
    <dgm:cxn modelId="{3D8DE445-02EB-4C9A-BDE9-6C4E8D68D7D7}" type="presParOf" srcId="{EB83AC4F-D261-43CD-91F9-1511C3865716}" destId="{E3D9853F-121D-4BC9-B719-9C463101AC5A}" srcOrd="4" destOrd="0" presId="urn:microsoft.com/office/officeart/2005/8/layout/vList2"/>
    <dgm:cxn modelId="{3A66145C-9804-431D-8431-9A344701A0A3}" type="presParOf" srcId="{EB83AC4F-D261-43CD-91F9-1511C3865716}" destId="{7AC88F7B-1AF4-49A0-902C-0F10C095F9BB}" srcOrd="5" destOrd="0" presId="urn:microsoft.com/office/officeart/2005/8/layout/vList2"/>
    <dgm:cxn modelId="{B97FE7CA-F18C-40D0-AC6A-087E0C42CE4E}" type="presParOf" srcId="{EB83AC4F-D261-43CD-91F9-1511C3865716}" destId="{AC6B4E22-8686-4E43-85CC-E876204F06B4}" srcOrd="6" destOrd="0" presId="urn:microsoft.com/office/officeart/2005/8/layout/vList2"/>
    <dgm:cxn modelId="{3E9A3FD1-FFB1-4024-A34B-5F3458D8E439}" type="presParOf" srcId="{EB83AC4F-D261-43CD-91F9-1511C3865716}" destId="{854A1281-C270-4AF8-AB22-B73FB63CF68E}" srcOrd="7" destOrd="0" presId="urn:microsoft.com/office/officeart/2005/8/layout/vList2"/>
    <dgm:cxn modelId="{470E5B29-10B2-4140-83F4-582A218EF565}" type="presParOf" srcId="{EB83AC4F-D261-43CD-91F9-1511C3865716}" destId="{EF44F5C3-9EE5-4234-A0AC-0F24C15BC5EE}" srcOrd="8" destOrd="0" presId="urn:microsoft.com/office/officeart/2005/8/layout/vList2"/>
    <dgm:cxn modelId="{5FD823F1-011B-4511-BD03-D80979F39EAA}" type="presParOf" srcId="{EB83AC4F-D261-43CD-91F9-1511C3865716}" destId="{3152654C-BBD0-4421-84E4-CC016DC07676}" srcOrd="9" destOrd="0" presId="urn:microsoft.com/office/officeart/2005/8/layout/vList2"/>
    <dgm:cxn modelId="{91ACED2F-82C7-4D92-BAFE-8768BE5B2868}" type="presParOf" srcId="{EB83AC4F-D261-43CD-91F9-1511C3865716}" destId="{75A5B4B5-A6D0-4C9A-8BFF-B11304987750}" srcOrd="10" destOrd="0" presId="urn:microsoft.com/office/officeart/2005/8/layout/vList2"/>
    <dgm:cxn modelId="{C332A5A9-E9A9-469B-B6D7-BF8145C98E67}" type="presParOf" srcId="{EB83AC4F-D261-43CD-91F9-1511C3865716}" destId="{1CC0D011-7786-415B-9203-05C817FAEC7B}" srcOrd="11" destOrd="0" presId="urn:microsoft.com/office/officeart/2005/8/layout/vList2"/>
    <dgm:cxn modelId="{1B82612C-4FAC-4EEF-BC36-78F510688018}" type="presParOf" srcId="{EB83AC4F-D261-43CD-91F9-1511C3865716}" destId="{818B1B71-3C07-4B67-A178-69E499844C16}" srcOrd="1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5B9E693-3868-4F0A-8352-4B39FB6F3DDF}" type="doc">
      <dgm:prSet loTypeId="urn:microsoft.com/office/officeart/2005/8/layout/radial6" loCatId="cycle" qsTypeId="urn:microsoft.com/office/officeart/2005/8/quickstyle/simple4" qsCatId="simple" csTypeId="urn:microsoft.com/office/officeart/2005/8/colors/accent1_2" csCatId="accent1" phldr="1"/>
      <dgm:spPr/>
      <dgm:t>
        <a:bodyPr/>
        <a:lstStyle/>
        <a:p>
          <a:endParaRPr lang="es-ES"/>
        </a:p>
      </dgm:t>
    </dgm:pt>
    <dgm:pt modelId="{B4E5EE6A-7D47-4C61-95FF-9C781081A2BC}">
      <dgm:prSet phldrT="[Texto]" custT="1"/>
      <dgm:spPr/>
      <dgm:t>
        <a:bodyPr/>
        <a:lstStyle/>
        <a:p>
          <a:r>
            <a:rPr lang="es-ES" sz="1050" b="0" i="0" dirty="0" smtClean="0"/>
            <a:t>Eficacia y seguridad </a:t>
          </a:r>
          <a:endParaRPr lang="es-ES" sz="1050" dirty="0"/>
        </a:p>
      </dgm:t>
    </dgm:pt>
    <dgm:pt modelId="{BE250E2E-9B82-4023-B071-217F2F1BD636}" type="parTrans" cxnId="{859EE4E7-DB3E-4148-BEAE-37AA309484F8}">
      <dgm:prSet/>
      <dgm:spPr/>
      <dgm:t>
        <a:bodyPr/>
        <a:lstStyle/>
        <a:p>
          <a:endParaRPr lang="es-ES"/>
        </a:p>
      </dgm:t>
    </dgm:pt>
    <dgm:pt modelId="{F16D3A57-A107-4EE3-9AC0-48F523FE581B}" type="sibTrans" cxnId="{859EE4E7-DB3E-4148-BEAE-37AA309484F8}">
      <dgm:prSet/>
      <dgm:spPr/>
      <dgm:t>
        <a:bodyPr/>
        <a:lstStyle/>
        <a:p>
          <a:endParaRPr lang="es-ES"/>
        </a:p>
      </dgm:t>
    </dgm:pt>
    <dgm:pt modelId="{29A0F49C-31A2-49C9-9209-1AA0AF2EA05B}">
      <dgm:prSet phldrT="[Texto]" custT="1"/>
      <dgm:spPr/>
      <dgm:t>
        <a:bodyPr/>
        <a:lstStyle/>
        <a:p>
          <a:r>
            <a:rPr lang="es-ES" sz="1050" dirty="0" smtClean="0"/>
            <a:t>Necesidades de atención en salud </a:t>
          </a:r>
          <a:endParaRPr lang="es-ES" sz="1050" dirty="0"/>
        </a:p>
      </dgm:t>
    </dgm:pt>
    <dgm:pt modelId="{D19F4757-4127-4EC5-991C-C18B59E6F86A}" type="parTrans" cxnId="{00DD2AEE-024F-46D2-B228-D85FB6F28B11}">
      <dgm:prSet/>
      <dgm:spPr/>
      <dgm:t>
        <a:bodyPr/>
        <a:lstStyle/>
        <a:p>
          <a:endParaRPr lang="es-ES"/>
        </a:p>
      </dgm:t>
    </dgm:pt>
    <dgm:pt modelId="{F7F91A87-0084-4D66-9405-CCC2B1E1734E}" type="sibTrans" cxnId="{00DD2AEE-024F-46D2-B228-D85FB6F28B11}">
      <dgm:prSet/>
      <dgm:spPr/>
      <dgm:t>
        <a:bodyPr/>
        <a:lstStyle/>
        <a:p>
          <a:endParaRPr lang="es-ES"/>
        </a:p>
      </dgm:t>
    </dgm:pt>
    <dgm:pt modelId="{2FA2F3A4-0DD6-4252-AB37-88910A34E6A1}">
      <dgm:prSet phldrT="[Texto]" custT="1"/>
      <dgm:spPr/>
      <dgm:t>
        <a:bodyPr/>
        <a:lstStyle/>
        <a:p>
          <a:r>
            <a:rPr lang="es-ES" sz="1050" dirty="0" smtClean="0"/>
            <a:t>Calidad garantizada y su precio de venta asequible</a:t>
          </a:r>
          <a:endParaRPr lang="es-ES" sz="1050" dirty="0"/>
        </a:p>
      </dgm:t>
    </dgm:pt>
    <dgm:pt modelId="{72791880-2F5B-4E40-87B3-E710CE811121}" type="parTrans" cxnId="{04C17410-C61E-4820-9A96-E54DCE1B17A7}">
      <dgm:prSet/>
      <dgm:spPr/>
      <dgm:t>
        <a:bodyPr/>
        <a:lstStyle/>
        <a:p>
          <a:endParaRPr lang="es-ES"/>
        </a:p>
      </dgm:t>
    </dgm:pt>
    <dgm:pt modelId="{28F31F16-B080-4930-AC18-D56BC992980C}" type="sibTrans" cxnId="{04C17410-C61E-4820-9A96-E54DCE1B17A7}">
      <dgm:prSet/>
      <dgm:spPr/>
      <dgm:t>
        <a:bodyPr/>
        <a:lstStyle/>
        <a:p>
          <a:endParaRPr lang="es-ES"/>
        </a:p>
      </dgm:t>
    </dgm:pt>
    <dgm:pt modelId="{4B51E10A-DDD2-4EF7-A466-188785A64787}">
      <dgm:prSet phldrT="[Texto]" custT="1"/>
      <dgm:spPr/>
      <dgm:t>
        <a:bodyPr/>
        <a:lstStyle/>
        <a:p>
          <a:r>
            <a:rPr lang="es-ES" sz="1050" dirty="0" smtClean="0"/>
            <a:t>Disponibilidad en todo momento</a:t>
          </a:r>
          <a:endParaRPr lang="es-ES" sz="1050" dirty="0"/>
        </a:p>
      </dgm:t>
    </dgm:pt>
    <dgm:pt modelId="{1FE65AF3-1A15-4253-B108-76CD7B51B06E}" type="parTrans" cxnId="{F513B45E-D53A-4475-AF54-27999C7DA9C9}">
      <dgm:prSet/>
      <dgm:spPr/>
      <dgm:t>
        <a:bodyPr/>
        <a:lstStyle/>
        <a:p>
          <a:endParaRPr lang="es-ES"/>
        </a:p>
      </dgm:t>
    </dgm:pt>
    <dgm:pt modelId="{7525D3D1-F06F-4918-88CF-C7839B6029C2}" type="sibTrans" cxnId="{F513B45E-D53A-4475-AF54-27999C7DA9C9}">
      <dgm:prSet/>
      <dgm:spPr/>
      <dgm:t>
        <a:bodyPr/>
        <a:lstStyle/>
        <a:p>
          <a:endParaRPr lang="es-ES"/>
        </a:p>
      </dgm:t>
    </dgm:pt>
    <dgm:pt modelId="{6C3A3DAA-6CDE-4F70-95D7-DDD431BA624F}">
      <dgm:prSet phldrT="[Texto]"/>
      <dgm:spPr/>
      <dgm:t>
        <a:bodyPr/>
        <a:lstStyle/>
        <a:p>
          <a:r>
            <a:rPr lang="es-ES" dirty="0" smtClean="0"/>
            <a:t>Medicamentos esenciales </a:t>
          </a:r>
          <a:endParaRPr lang="es-ES" dirty="0"/>
        </a:p>
      </dgm:t>
    </dgm:pt>
    <dgm:pt modelId="{77A134CA-D6F0-4791-A636-A24B443CEE96}" type="sibTrans" cxnId="{59C1A7A6-FFFD-4FB5-8EC6-587B1FDA0465}">
      <dgm:prSet/>
      <dgm:spPr/>
      <dgm:t>
        <a:bodyPr/>
        <a:lstStyle/>
        <a:p>
          <a:endParaRPr lang="es-ES"/>
        </a:p>
      </dgm:t>
    </dgm:pt>
    <dgm:pt modelId="{17196EF8-7177-496D-BD57-D08E732A9182}" type="parTrans" cxnId="{59C1A7A6-FFFD-4FB5-8EC6-587B1FDA0465}">
      <dgm:prSet/>
      <dgm:spPr/>
      <dgm:t>
        <a:bodyPr/>
        <a:lstStyle/>
        <a:p>
          <a:endParaRPr lang="es-ES"/>
        </a:p>
      </dgm:t>
    </dgm:pt>
    <dgm:pt modelId="{65F3FDFD-821C-4564-819F-D5D3B858772F}" type="pres">
      <dgm:prSet presAssocID="{85B9E693-3868-4F0A-8352-4B39FB6F3DDF}" presName="Name0" presStyleCnt="0">
        <dgm:presLayoutVars>
          <dgm:chMax val="1"/>
          <dgm:dir/>
          <dgm:animLvl val="ctr"/>
          <dgm:resizeHandles val="exact"/>
        </dgm:presLayoutVars>
      </dgm:prSet>
      <dgm:spPr/>
      <dgm:t>
        <a:bodyPr/>
        <a:lstStyle/>
        <a:p>
          <a:endParaRPr lang="es-MX"/>
        </a:p>
      </dgm:t>
    </dgm:pt>
    <dgm:pt modelId="{CD27E220-B957-4613-8040-392288EB42E3}" type="pres">
      <dgm:prSet presAssocID="{6C3A3DAA-6CDE-4F70-95D7-DDD431BA624F}" presName="centerShape" presStyleLbl="node0" presStyleIdx="0" presStyleCnt="1"/>
      <dgm:spPr/>
      <dgm:t>
        <a:bodyPr/>
        <a:lstStyle/>
        <a:p>
          <a:endParaRPr lang="es-ES"/>
        </a:p>
      </dgm:t>
    </dgm:pt>
    <dgm:pt modelId="{F657C30B-7F32-4038-8D63-DAE09C024B6E}" type="pres">
      <dgm:prSet presAssocID="{B4E5EE6A-7D47-4C61-95FF-9C781081A2BC}" presName="node" presStyleLbl="node1" presStyleIdx="0" presStyleCnt="4">
        <dgm:presLayoutVars>
          <dgm:bulletEnabled val="1"/>
        </dgm:presLayoutVars>
      </dgm:prSet>
      <dgm:spPr/>
      <dgm:t>
        <a:bodyPr/>
        <a:lstStyle/>
        <a:p>
          <a:endParaRPr lang="es-MX"/>
        </a:p>
      </dgm:t>
    </dgm:pt>
    <dgm:pt modelId="{28CE369F-65D5-41F5-8518-CE6004824A7B}" type="pres">
      <dgm:prSet presAssocID="{B4E5EE6A-7D47-4C61-95FF-9C781081A2BC}" presName="dummy" presStyleCnt="0"/>
      <dgm:spPr/>
    </dgm:pt>
    <dgm:pt modelId="{1523275E-8A98-460A-B3C1-E73D3A20E4BB}" type="pres">
      <dgm:prSet presAssocID="{F16D3A57-A107-4EE3-9AC0-48F523FE581B}" presName="sibTrans" presStyleLbl="sibTrans2D1" presStyleIdx="0" presStyleCnt="4"/>
      <dgm:spPr/>
      <dgm:t>
        <a:bodyPr/>
        <a:lstStyle/>
        <a:p>
          <a:endParaRPr lang="es-MX"/>
        </a:p>
      </dgm:t>
    </dgm:pt>
    <dgm:pt modelId="{AE329C21-6F84-45BC-865E-D17B64B4DB46}" type="pres">
      <dgm:prSet presAssocID="{29A0F49C-31A2-49C9-9209-1AA0AF2EA05B}" presName="node" presStyleLbl="node1" presStyleIdx="1" presStyleCnt="4">
        <dgm:presLayoutVars>
          <dgm:bulletEnabled val="1"/>
        </dgm:presLayoutVars>
      </dgm:prSet>
      <dgm:spPr/>
      <dgm:t>
        <a:bodyPr/>
        <a:lstStyle/>
        <a:p>
          <a:endParaRPr lang="es-MX"/>
        </a:p>
      </dgm:t>
    </dgm:pt>
    <dgm:pt modelId="{F21BB3CE-E6B2-429B-9003-08EC153B4D23}" type="pres">
      <dgm:prSet presAssocID="{29A0F49C-31A2-49C9-9209-1AA0AF2EA05B}" presName="dummy" presStyleCnt="0"/>
      <dgm:spPr/>
    </dgm:pt>
    <dgm:pt modelId="{BC61B350-3084-4877-B001-D8661A97774B}" type="pres">
      <dgm:prSet presAssocID="{F7F91A87-0084-4D66-9405-CCC2B1E1734E}" presName="sibTrans" presStyleLbl="sibTrans2D1" presStyleIdx="1" presStyleCnt="4"/>
      <dgm:spPr/>
      <dgm:t>
        <a:bodyPr/>
        <a:lstStyle/>
        <a:p>
          <a:endParaRPr lang="es-MX"/>
        </a:p>
      </dgm:t>
    </dgm:pt>
    <dgm:pt modelId="{549CF465-580A-489A-8191-B9C60765EEDE}" type="pres">
      <dgm:prSet presAssocID="{2FA2F3A4-0DD6-4252-AB37-88910A34E6A1}" presName="node" presStyleLbl="node1" presStyleIdx="2" presStyleCnt="4">
        <dgm:presLayoutVars>
          <dgm:bulletEnabled val="1"/>
        </dgm:presLayoutVars>
      </dgm:prSet>
      <dgm:spPr/>
      <dgm:t>
        <a:bodyPr/>
        <a:lstStyle/>
        <a:p>
          <a:endParaRPr lang="es-MX"/>
        </a:p>
      </dgm:t>
    </dgm:pt>
    <dgm:pt modelId="{A7F5B2E1-001B-4B69-A075-774C032BF9B0}" type="pres">
      <dgm:prSet presAssocID="{2FA2F3A4-0DD6-4252-AB37-88910A34E6A1}" presName="dummy" presStyleCnt="0"/>
      <dgm:spPr/>
    </dgm:pt>
    <dgm:pt modelId="{6693A50C-024A-4469-B951-4199D07EB88F}" type="pres">
      <dgm:prSet presAssocID="{28F31F16-B080-4930-AC18-D56BC992980C}" presName="sibTrans" presStyleLbl="sibTrans2D1" presStyleIdx="2" presStyleCnt="4"/>
      <dgm:spPr/>
      <dgm:t>
        <a:bodyPr/>
        <a:lstStyle/>
        <a:p>
          <a:endParaRPr lang="es-MX"/>
        </a:p>
      </dgm:t>
    </dgm:pt>
    <dgm:pt modelId="{457AD356-A87B-4A9A-9434-E275FF363F62}" type="pres">
      <dgm:prSet presAssocID="{4B51E10A-DDD2-4EF7-A466-188785A64787}" presName="node" presStyleLbl="node1" presStyleIdx="3" presStyleCnt="4">
        <dgm:presLayoutVars>
          <dgm:bulletEnabled val="1"/>
        </dgm:presLayoutVars>
      </dgm:prSet>
      <dgm:spPr/>
      <dgm:t>
        <a:bodyPr/>
        <a:lstStyle/>
        <a:p>
          <a:endParaRPr lang="es-MX"/>
        </a:p>
      </dgm:t>
    </dgm:pt>
    <dgm:pt modelId="{8DC63A3D-8737-45D0-863B-5C80399D1DA1}" type="pres">
      <dgm:prSet presAssocID="{4B51E10A-DDD2-4EF7-A466-188785A64787}" presName="dummy" presStyleCnt="0"/>
      <dgm:spPr/>
    </dgm:pt>
    <dgm:pt modelId="{53C2E9DE-7A78-4B61-9F69-1DE8EA400EAD}" type="pres">
      <dgm:prSet presAssocID="{7525D3D1-F06F-4918-88CF-C7839B6029C2}" presName="sibTrans" presStyleLbl="sibTrans2D1" presStyleIdx="3" presStyleCnt="4"/>
      <dgm:spPr/>
      <dgm:t>
        <a:bodyPr/>
        <a:lstStyle/>
        <a:p>
          <a:endParaRPr lang="es-MX"/>
        </a:p>
      </dgm:t>
    </dgm:pt>
  </dgm:ptLst>
  <dgm:cxnLst>
    <dgm:cxn modelId="{DD2F9A8B-7D0E-4B27-A969-7882665CAFD4}" type="presOf" srcId="{7525D3D1-F06F-4918-88CF-C7839B6029C2}" destId="{53C2E9DE-7A78-4B61-9F69-1DE8EA400EAD}" srcOrd="0" destOrd="0" presId="urn:microsoft.com/office/officeart/2005/8/layout/radial6"/>
    <dgm:cxn modelId="{755E182F-9B83-445C-AE7A-7A1838B9FB73}" type="presOf" srcId="{B4E5EE6A-7D47-4C61-95FF-9C781081A2BC}" destId="{F657C30B-7F32-4038-8D63-DAE09C024B6E}" srcOrd="0" destOrd="0" presId="urn:microsoft.com/office/officeart/2005/8/layout/radial6"/>
    <dgm:cxn modelId="{D626CD60-702B-4AF3-8E37-900F8EA9A4BE}" type="presOf" srcId="{2FA2F3A4-0DD6-4252-AB37-88910A34E6A1}" destId="{549CF465-580A-489A-8191-B9C60765EEDE}" srcOrd="0" destOrd="0" presId="urn:microsoft.com/office/officeart/2005/8/layout/radial6"/>
    <dgm:cxn modelId="{590087D4-4DC4-4BFF-BB4A-9495001FE16F}" type="presOf" srcId="{6C3A3DAA-6CDE-4F70-95D7-DDD431BA624F}" destId="{CD27E220-B957-4613-8040-392288EB42E3}" srcOrd="0" destOrd="0" presId="urn:microsoft.com/office/officeart/2005/8/layout/radial6"/>
    <dgm:cxn modelId="{02F9941A-3AFF-45D7-BF69-EC08A10A6EF5}" type="presOf" srcId="{F16D3A57-A107-4EE3-9AC0-48F523FE581B}" destId="{1523275E-8A98-460A-B3C1-E73D3A20E4BB}" srcOrd="0" destOrd="0" presId="urn:microsoft.com/office/officeart/2005/8/layout/radial6"/>
    <dgm:cxn modelId="{00DD2AEE-024F-46D2-B228-D85FB6F28B11}" srcId="{6C3A3DAA-6CDE-4F70-95D7-DDD431BA624F}" destId="{29A0F49C-31A2-49C9-9209-1AA0AF2EA05B}" srcOrd="1" destOrd="0" parTransId="{D19F4757-4127-4EC5-991C-C18B59E6F86A}" sibTransId="{F7F91A87-0084-4D66-9405-CCC2B1E1734E}"/>
    <dgm:cxn modelId="{D4F4DF9E-3107-40AC-BC9B-AE46882EB28C}" type="presOf" srcId="{85B9E693-3868-4F0A-8352-4B39FB6F3DDF}" destId="{65F3FDFD-821C-4564-819F-D5D3B858772F}" srcOrd="0" destOrd="0" presId="urn:microsoft.com/office/officeart/2005/8/layout/radial6"/>
    <dgm:cxn modelId="{F513B45E-D53A-4475-AF54-27999C7DA9C9}" srcId="{6C3A3DAA-6CDE-4F70-95D7-DDD431BA624F}" destId="{4B51E10A-DDD2-4EF7-A466-188785A64787}" srcOrd="3" destOrd="0" parTransId="{1FE65AF3-1A15-4253-B108-76CD7B51B06E}" sibTransId="{7525D3D1-F06F-4918-88CF-C7839B6029C2}"/>
    <dgm:cxn modelId="{859EE4E7-DB3E-4148-BEAE-37AA309484F8}" srcId="{6C3A3DAA-6CDE-4F70-95D7-DDD431BA624F}" destId="{B4E5EE6A-7D47-4C61-95FF-9C781081A2BC}" srcOrd="0" destOrd="0" parTransId="{BE250E2E-9B82-4023-B071-217F2F1BD636}" sibTransId="{F16D3A57-A107-4EE3-9AC0-48F523FE581B}"/>
    <dgm:cxn modelId="{EEFD3631-AA2C-49DC-99F4-BCAB529AD152}" type="presOf" srcId="{4B51E10A-DDD2-4EF7-A466-188785A64787}" destId="{457AD356-A87B-4A9A-9434-E275FF363F62}" srcOrd="0" destOrd="0" presId="urn:microsoft.com/office/officeart/2005/8/layout/radial6"/>
    <dgm:cxn modelId="{59C1A7A6-FFFD-4FB5-8EC6-587B1FDA0465}" srcId="{85B9E693-3868-4F0A-8352-4B39FB6F3DDF}" destId="{6C3A3DAA-6CDE-4F70-95D7-DDD431BA624F}" srcOrd="0" destOrd="0" parTransId="{17196EF8-7177-496D-BD57-D08E732A9182}" sibTransId="{77A134CA-D6F0-4791-A636-A24B443CEE96}"/>
    <dgm:cxn modelId="{04C17410-C61E-4820-9A96-E54DCE1B17A7}" srcId="{6C3A3DAA-6CDE-4F70-95D7-DDD431BA624F}" destId="{2FA2F3A4-0DD6-4252-AB37-88910A34E6A1}" srcOrd="2" destOrd="0" parTransId="{72791880-2F5B-4E40-87B3-E710CE811121}" sibTransId="{28F31F16-B080-4930-AC18-D56BC992980C}"/>
    <dgm:cxn modelId="{F80DEB01-BB92-47A5-BC8E-6B343CE61D82}" type="presOf" srcId="{28F31F16-B080-4930-AC18-D56BC992980C}" destId="{6693A50C-024A-4469-B951-4199D07EB88F}" srcOrd="0" destOrd="0" presId="urn:microsoft.com/office/officeart/2005/8/layout/radial6"/>
    <dgm:cxn modelId="{988EC568-B5FB-478B-86D7-A78D46C2D746}" type="presOf" srcId="{29A0F49C-31A2-49C9-9209-1AA0AF2EA05B}" destId="{AE329C21-6F84-45BC-865E-D17B64B4DB46}" srcOrd="0" destOrd="0" presId="urn:microsoft.com/office/officeart/2005/8/layout/radial6"/>
    <dgm:cxn modelId="{03DC4B5C-4C20-43A3-91D8-8278B4EB7818}" type="presOf" srcId="{F7F91A87-0084-4D66-9405-CCC2B1E1734E}" destId="{BC61B350-3084-4877-B001-D8661A97774B}" srcOrd="0" destOrd="0" presId="urn:microsoft.com/office/officeart/2005/8/layout/radial6"/>
    <dgm:cxn modelId="{A7FA7FA7-24A0-4A55-A40B-2A14362E5601}" type="presParOf" srcId="{65F3FDFD-821C-4564-819F-D5D3B858772F}" destId="{CD27E220-B957-4613-8040-392288EB42E3}" srcOrd="0" destOrd="0" presId="urn:microsoft.com/office/officeart/2005/8/layout/radial6"/>
    <dgm:cxn modelId="{41A7797F-ADE9-40F3-9045-19A81DA26837}" type="presParOf" srcId="{65F3FDFD-821C-4564-819F-D5D3B858772F}" destId="{F657C30B-7F32-4038-8D63-DAE09C024B6E}" srcOrd="1" destOrd="0" presId="urn:microsoft.com/office/officeart/2005/8/layout/radial6"/>
    <dgm:cxn modelId="{47551A82-9A5A-40E2-B0EA-9731DD54E268}" type="presParOf" srcId="{65F3FDFD-821C-4564-819F-D5D3B858772F}" destId="{28CE369F-65D5-41F5-8518-CE6004824A7B}" srcOrd="2" destOrd="0" presId="urn:microsoft.com/office/officeart/2005/8/layout/radial6"/>
    <dgm:cxn modelId="{FA060634-2DE2-4D9B-B7DA-A373DFA9DE44}" type="presParOf" srcId="{65F3FDFD-821C-4564-819F-D5D3B858772F}" destId="{1523275E-8A98-460A-B3C1-E73D3A20E4BB}" srcOrd="3" destOrd="0" presId="urn:microsoft.com/office/officeart/2005/8/layout/radial6"/>
    <dgm:cxn modelId="{DDAB09E4-B7A9-408B-B77E-69EBB8BD7F23}" type="presParOf" srcId="{65F3FDFD-821C-4564-819F-D5D3B858772F}" destId="{AE329C21-6F84-45BC-865E-D17B64B4DB46}" srcOrd="4" destOrd="0" presId="urn:microsoft.com/office/officeart/2005/8/layout/radial6"/>
    <dgm:cxn modelId="{25C550D8-C469-4062-805A-D2C2F3E61B75}" type="presParOf" srcId="{65F3FDFD-821C-4564-819F-D5D3B858772F}" destId="{F21BB3CE-E6B2-429B-9003-08EC153B4D23}" srcOrd="5" destOrd="0" presId="urn:microsoft.com/office/officeart/2005/8/layout/radial6"/>
    <dgm:cxn modelId="{7266A063-044D-4824-A4E2-91D703112FDD}" type="presParOf" srcId="{65F3FDFD-821C-4564-819F-D5D3B858772F}" destId="{BC61B350-3084-4877-B001-D8661A97774B}" srcOrd="6" destOrd="0" presId="urn:microsoft.com/office/officeart/2005/8/layout/radial6"/>
    <dgm:cxn modelId="{32A51D3D-956E-406A-BE98-845CA651DBFC}" type="presParOf" srcId="{65F3FDFD-821C-4564-819F-D5D3B858772F}" destId="{549CF465-580A-489A-8191-B9C60765EEDE}" srcOrd="7" destOrd="0" presId="urn:microsoft.com/office/officeart/2005/8/layout/radial6"/>
    <dgm:cxn modelId="{0B9A5A08-FABB-416E-B006-0DBB594C30EA}" type="presParOf" srcId="{65F3FDFD-821C-4564-819F-D5D3B858772F}" destId="{A7F5B2E1-001B-4B69-A075-774C032BF9B0}" srcOrd="8" destOrd="0" presId="urn:microsoft.com/office/officeart/2005/8/layout/radial6"/>
    <dgm:cxn modelId="{AF11C7A5-CCB5-4F3F-AA16-9F8297832B13}" type="presParOf" srcId="{65F3FDFD-821C-4564-819F-D5D3B858772F}" destId="{6693A50C-024A-4469-B951-4199D07EB88F}" srcOrd="9" destOrd="0" presId="urn:microsoft.com/office/officeart/2005/8/layout/radial6"/>
    <dgm:cxn modelId="{534AE659-A9B9-4D85-9304-FB8D4D06517C}" type="presParOf" srcId="{65F3FDFD-821C-4564-819F-D5D3B858772F}" destId="{457AD356-A87B-4A9A-9434-E275FF363F62}" srcOrd="10" destOrd="0" presId="urn:microsoft.com/office/officeart/2005/8/layout/radial6"/>
    <dgm:cxn modelId="{BF13EF4A-3C30-4F95-87B1-7EBAC01E74BD}" type="presParOf" srcId="{65F3FDFD-821C-4564-819F-D5D3B858772F}" destId="{8DC63A3D-8737-45D0-863B-5C80399D1DA1}" srcOrd="11" destOrd="0" presId="urn:microsoft.com/office/officeart/2005/8/layout/radial6"/>
    <dgm:cxn modelId="{A143D8BA-6441-457B-B381-8EC7E05E30C5}" type="presParOf" srcId="{65F3FDFD-821C-4564-819F-D5D3B858772F}" destId="{53C2E9DE-7A78-4B61-9F69-1DE8EA400EAD}" srcOrd="12" destOrd="0" presId="urn:microsoft.com/office/officeart/2005/8/layout/radial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E94A13F-EC6B-4BEE-AB15-046D917D9983}" type="doc">
      <dgm:prSet loTypeId="urn:microsoft.com/office/officeart/2009/3/layout/IncreasingArrowsProcess" loCatId="process" qsTypeId="urn:microsoft.com/office/officeart/2005/8/quickstyle/simple4" qsCatId="simple" csTypeId="urn:microsoft.com/office/officeart/2005/8/colors/accent1_2" csCatId="accent1" phldr="1"/>
      <dgm:spPr/>
      <dgm:t>
        <a:bodyPr/>
        <a:lstStyle/>
        <a:p>
          <a:endParaRPr lang="es-ES"/>
        </a:p>
      </dgm:t>
    </dgm:pt>
    <dgm:pt modelId="{25A3B671-DB8B-4CE3-A973-E2C74E892CDC}">
      <dgm:prSet phldrT="[Texto]"/>
      <dgm:spPr/>
      <dgm:t>
        <a:bodyPr/>
        <a:lstStyle/>
        <a:p>
          <a:r>
            <a:rPr lang="es-ES" b="0" i="0" u="none" dirty="0" smtClean="0"/>
            <a:t>21 octubre 1977</a:t>
          </a:r>
          <a:endParaRPr lang="es-ES" dirty="0"/>
        </a:p>
      </dgm:t>
    </dgm:pt>
    <dgm:pt modelId="{C49C2C33-4B29-42B0-B54E-FB29E158146D}" type="parTrans" cxnId="{9D542577-45B6-4940-B5F8-4A1BE3EB62D9}">
      <dgm:prSet/>
      <dgm:spPr/>
      <dgm:t>
        <a:bodyPr/>
        <a:lstStyle/>
        <a:p>
          <a:endParaRPr lang="es-ES"/>
        </a:p>
      </dgm:t>
    </dgm:pt>
    <dgm:pt modelId="{92E2237C-FBFE-4BF9-915B-029AA93B143E}" type="sibTrans" cxnId="{9D542577-45B6-4940-B5F8-4A1BE3EB62D9}">
      <dgm:prSet/>
      <dgm:spPr/>
      <dgm:t>
        <a:bodyPr/>
        <a:lstStyle/>
        <a:p>
          <a:endParaRPr lang="es-ES"/>
        </a:p>
      </dgm:t>
    </dgm:pt>
    <dgm:pt modelId="{97F4BBD2-1E6B-4FBE-A98A-48FB10C1442E}">
      <dgm:prSet phldrT="[Texto]"/>
      <dgm:spPr/>
      <dgm:t>
        <a:bodyPr/>
        <a:lstStyle/>
        <a:p>
          <a:pPr rtl="0"/>
          <a:r>
            <a:rPr lang="es-ES" b="0" i="0" u="none" dirty="0" smtClean="0"/>
            <a:t>Primera Lista con 220 medicamentos.</a:t>
          </a:r>
          <a:endParaRPr lang="es-ES" dirty="0"/>
        </a:p>
      </dgm:t>
    </dgm:pt>
    <dgm:pt modelId="{AA404E21-A0A9-42F8-881A-62628BEB1A41}" type="parTrans" cxnId="{EEDC862B-C5AE-40DE-8E89-86447F38476F}">
      <dgm:prSet/>
      <dgm:spPr/>
      <dgm:t>
        <a:bodyPr/>
        <a:lstStyle/>
        <a:p>
          <a:endParaRPr lang="es-ES"/>
        </a:p>
      </dgm:t>
    </dgm:pt>
    <dgm:pt modelId="{DBD10038-3409-4C62-BE50-486D2D2FF2E9}" type="sibTrans" cxnId="{EEDC862B-C5AE-40DE-8E89-86447F38476F}">
      <dgm:prSet/>
      <dgm:spPr/>
      <dgm:t>
        <a:bodyPr/>
        <a:lstStyle/>
        <a:p>
          <a:endParaRPr lang="es-ES"/>
        </a:p>
      </dgm:t>
    </dgm:pt>
    <dgm:pt modelId="{C9D39923-50D2-4386-A12B-0CAD587E5546}">
      <dgm:prSet phldrT="[Texto]"/>
      <dgm:spPr/>
      <dgm:t>
        <a:bodyPr/>
        <a:lstStyle/>
        <a:p>
          <a:r>
            <a:rPr lang="es-ES" b="0" i="0" u="none" dirty="0" smtClean="0"/>
            <a:t>1999</a:t>
          </a:r>
          <a:endParaRPr lang="es-ES" dirty="0"/>
        </a:p>
      </dgm:t>
    </dgm:pt>
    <dgm:pt modelId="{A64171B2-2B8C-4B57-81DD-AF82A40A9141}" type="parTrans" cxnId="{49A6F0B5-B926-40A0-84E4-6F4F46871D67}">
      <dgm:prSet/>
      <dgm:spPr/>
      <dgm:t>
        <a:bodyPr/>
        <a:lstStyle/>
        <a:p>
          <a:endParaRPr lang="es-ES"/>
        </a:p>
      </dgm:t>
    </dgm:pt>
    <dgm:pt modelId="{AE96F3A3-E52E-44A5-86AF-D78288AB3A37}" type="sibTrans" cxnId="{49A6F0B5-B926-40A0-84E4-6F4F46871D67}">
      <dgm:prSet/>
      <dgm:spPr/>
      <dgm:t>
        <a:bodyPr/>
        <a:lstStyle/>
        <a:p>
          <a:endParaRPr lang="es-ES"/>
        </a:p>
      </dgm:t>
    </dgm:pt>
    <dgm:pt modelId="{F91CC78E-E91F-4C37-AFA2-2C568E049C3C}">
      <dgm:prSet phldrT="[Texto]"/>
      <dgm:spPr/>
      <dgm:t>
        <a:bodyPr/>
        <a:lstStyle/>
        <a:p>
          <a:pPr rtl="0"/>
          <a:r>
            <a:rPr lang="es-ES" b="0" i="0" u="none" dirty="0" smtClean="0"/>
            <a:t>156 países adoptan lista de medicamentos esenciales como oficial</a:t>
          </a:r>
          <a:endParaRPr lang="es-ES" dirty="0"/>
        </a:p>
      </dgm:t>
    </dgm:pt>
    <dgm:pt modelId="{BFCF96AA-68EB-4AC2-87C5-F78B1E2B1033}" type="parTrans" cxnId="{29BD0E33-073D-4D88-894D-C86452E03D89}">
      <dgm:prSet/>
      <dgm:spPr/>
      <dgm:t>
        <a:bodyPr/>
        <a:lstStyle/>
        <a:p>
          <a:endParaRPr lang="es-ES"/>
        </a:p>
      </dgm:t>
    </dgm:pt>
    <dgm:pt modelId="{4AF125FB-3E26-422C-B958-44939C371871}" type="sibTrans" cxnId="{29BD0E33-073D-4D88-894D-C86452E03D89}">
      <dgm:prSet/>
      <dgm:spPr/>
      <dgm:t>
        <a:bodyPr/>
        <a:lstStyle/>
        <a:p>
          <a:endParaRPr lang="es-ES"/>
        </a:p>
      </dgm:t>
    </dgm:pt>
    <dgm:pt modelId="{A4704FD3-28C0-416F-BF58-474ECFE3EB2D}">
      <dgm:prSet phldrT="[Texto]"/>
      <dgm:spPr/>
      <dgm:t>
        <a:bodyPr/>
        <a:lstStyle/>
        <a:p>
          <a:r>
            <a:rPr lang="es-ES" b="0" i="0" u="none" dirty="0" smtClean="0"/>
            <a:t>2007-2008</a:t>
          </a:r>
          <a:endParaRPr lang="es-ES" dirty="0"/>
        </a:p>
      </dgm:t>
    </dgm:pt>
    <dgm:pt modelId="{3BB07DD9-3946-4C48-9E4A-DE623B7AC3DA}" type="parTrans" cxnId="{78F7B5E2-D468-4DB2-9463-68F875E141D4}">
      <dgm:prSet/>
      <dgm:spPr/>
      <dgm:t>
        <a:bodyPr/>
        <a:lstStyle/>
        <a:p>
          <a:endParaRPr lang="es-ES"/>
        </a:p>
      </dgm:t>
    </dgm:pt>
    <dgm:pt modelId="{33E5479E-C3AC-4829-A53B-4BCE890740DE}" type="sibTrans" cxnId="{78F7B5E2-D468-4DB2-9463-68F875E141D4}">
      <dgm:prSet/>
      <dgm:spPr/>
      <dgm:t>
        <a:bodyPr/>
        <a:lstStyle/>
        <a:p>
          <a:endParaRPr lang="es-ES"/>
        </a:p>
      </dgm:t>
    </dgm:pt>
    <dgm:pt modelId="{065EEE52-7173-4294-AD6C-876FA25572E9}">
      <dgm:prSet phldrT="[Texto]"/>
      <dgm:spPr/>
      <dgm:t>
        <a:bodyPr/>
        <a:lstStyle/>
        <a:p>
          <a:r>
            <a:rPr lang="es-ES" b="0" i="0" u="none" dirty="0" smtClean="0"/>
            <a:t>Primera Lista de medicamentos esenciales para pediatría.</a:t>
          </a:r>
          <a:endParaRPr lang="es-ES" dirty="0"/>
        </a:p>
      </dgm:t>
    </dgm:pt>
    <dgm:pt modelId="{AD90C783-EC55-4C9D-BB87-A40E543CB7D9}" type="parTrans" cxnId="{5ABB038D-6848-44E7-A1C4-F9573F107718}">
      <dgm:prSet/>
      <dgm:spPr/>
      <dgm:t>
        <a:bodyPr/>
        <a:lstStyle/>
        <a:p>
          <a:endParaRPr lang="es-ES"/>
        </a:p>
      </dgm:t>
    </dgm:pt>
    <dgm:pt modelId="{8AD7A32E-59BC-4B1D-8403-DB59337DBD22}" type="sibTrans" cxnId="{5ABB038D-6848-44E7-A1C4-F9573F107718}">
      <dgm:prSet/>
      <dgm:spPr/>
      <dgm:t>
        <a:bodyPr/>
        <a:lstStyle/>
        <a:p>
          <a:endParaRPr lang="es-ES"/>
        </a:p>
      </dgm:t>
    </dgm:pt>
    <dgm:pt modelId="{6CD880FE-DDE7-4FFC-8163-3DBCB334156A}">
      <dgm:prSet phldrT="[Texto]"/>
      <dgm:spPr/>
      <dgm:t>
        <a:bodyPr/>
        <a:lstStyle/>
        <a:p>
          <a:r>
            <a:rPr lang="es-ES" b="0" i="0" u="none" dirty="0" smtClean="0"/>
            <a:t>2017</a:t>
          </a:r>
          <a:endParaRPr lang="es-ES" dirty="0"/>
        </a:p>
      </dgm:t>
    </dgm:pt>
    <dgm:pt modelId="{1A4DDDCB-AADE-4F4B-BFCB-82FA68831A20}" type="parTrans" cxnId="{A9602850-3369-4652-B40E-1E8DF1C60D22}">
      <dgm:prSet/>
      <dgm:spPr/>
      <dgm:t>
        <a:bodyPr/>
        <a:lstStyle/>
        <a:p>
          <a:endParaRPr lang="es-ES"/>
        </a:p>
      </dgm:t>
    </dgm:pt>
    <dgm:pt modelId="{6502D55D-812D-442E-BDEA-1F0CB8984F4D}" type="sibTrans" cxnId="{A9602850-3369-4652-B40E-1E8DF1C60D22}">
      <dgm:prSet/>
      <dgm:spPr/>
      <dgm:t>
        <a:bodyPr/>
        <a:lstStyle/>
        <a:p>
          <a:endParaRPr lang="es-ES"/>
        </a:p>
      </dgm:t>
    </dgm:pt>
    <dgm:pt modelId="{4AD77D8A-D072-47CB-9501-8EBD8DDF14B8}">
      <dgm:prSet phldrT="[Texto]"/>
      <dgm:spPr/>
      <dgm:t>
        <a:bodyPr/>
        <a:lstStyle/>
        <a:p>
          <a:r>
            <a:rPr lang="es-ES" dirty="0" smtClean="0"/>
            <a:t>Lista No 20</a:t>
          </a:r>
        </a:p>
        <a:p>
          <a:r>
            <a:rPr lang="es-ES" dirty="0" smtClean="0"/>
            <a:t>433 medicamentos </a:t>
          </a:r>
        </a:p>
        <a:p>
          <a:r>
            <a:rPr lang="es-ES" dirty="0" smtClean="0"/>
            <a:t>+ 30 medicamentos para adultos y 25 para niños</a:t>
          </a:r>
        </a:p>
        <a:p>
          <a:r>
            <a:rPr lang="es-ES" dirty="0" smtClean="0"/>
            <a:t>Incluye componentes sanguíneos y dispositivos médicos.</a:t>
          </a:r>
          <a:endParaRPr lang="es-ES" dirty="0"/>
        </a:p>
      </dgm:t>
    </dgm:pt>
    <dgm:pt modelId="{1F472427-4EE8-4F93-8784-0050B19302C9}" type="parTrans" cxnId="{DC0D98D9-71F6-41D6-91CF-A1EB998D2816}">
      <dgm:prSet/>
      <dgm:spPr/>
      <dgm:t>
        <a:bodyPr/>
        <a:lstStyle/>
        <a:p>
          <a:endParaRPr lang="es-ES"/>
        </a:p>
      </dgm:t>
    </dgm:pt>
    <dgm:pt modelId="{759D6A5E-12AD-454B-8B00-45B364D90DFC}" type="sibTrans" cxnId="{DC0D98D9-71F6-41D6-91CF-A1EB998D2816}">
      <dgm:prSet/>
      <dgm:spPr/>
      <dgm:t>
        <a:bodyPr/>
        <a:lstStyle/>
        <a:p>
          <a:endParaRPr lang="es-ES"/>
        </a:p>
      </dgm:t>
    </dgm:pt>
    <dgm:pt modelId="{56AF175C-F907-45BE-9537-9FB960FFF11B}" type="pres">
      <dgm:prSet presAssocID="{EE94A13F-EC6B-4BEE-AB15-046D917D9983}" presName="Name0" presStyleCnt="0">
        <dgm:presLayoutVars>
          <dgm:chMax val="5"/>
          <dgm:chPref val="5"/>
          <dgm:dir/>
          <dgm:animLvl val="lvl"/>
        </dgm:presLayoutVars>
      </dgm:prSet>
      <dgm:spPr/>
      <dgm:t>
        <a:bodyPr/>
        <a:lstStyle/>
        <a:p>
          <a:endParaRPr lang="es-MX"/>
        </a:p>
      </dgm:t>
    </dgm:pt>
    <dgm:pt modelId="{5F64FE63-4477-4E8E-BB76-924D9BD8C849}" type="pres">
      <dgm:prSet presAssocID="{25A3B671-DB8B-4CE3-A973-E2C74E892CDC}" presName="parentText1" presStyleLbl="node1" presStyleIdx="0" presStyleCnt="4">
        <dgm:presLayoutVars>
          <dgm:chMax/>
          <dgm:chPref val="3"/>
          <dgm:bulletEnabled val="1"/>
        </dgm:presLayoutVars>
      </dgm:prSet>
      <dgm:spPr/>
      <dgm:t>
        <a:bodyPr/>
        <a:lstStyle/>
        <a:p>
          <a:endParaRPr lang="es-ES"/>
        </a:p>
      </dgm:t>
    </dgm:pt>
    <dgm:pt modelId="{59117C61-518A-4220-B9BB-5CF14C9DA86B}" type="pres">
      <dgm:prSet presAssocID="{25A3B671-DB8B-4CE3-A973-E2C74E892CDC}" presName="childText1" presStyleLbl="solidAlignAcc1" presStyleIdx="0" presStyleCnt="4">
        <dgm:presLayoutVars>
          <dgm:chMax val="0"/>
          <dgm:chPref val="0"/>
          <dgm:bulletEnabled val="1"/>
        </dgm:presLayoutVars>
      </dgm:prSet>
      <dgm:spPr/>
      <dgm:t>
        <a:bodyPr/>
        <a:lstStyle/>
        <a:p>
          <a:endParaRPr lang="es-ES"/>
        </a:p>
      </dgm:t>
    </dgm:pt>
    <dgm:pt modelId="{618D039E-D164-4025-AB6F-3C37B45BA52E}" type="pres">
      <dgm:prSet presAssocID="{C9D39923-50D2-4386-A12B-0CAD587E5546}" presName="parentText2" presStyleLbl="node1" presStyleIdx="1" presStyleCnt="4">
        <dgm:presLayoutVars>
          <dgm:chMax/>
          <dgm:chPref val="3"/>
          <dgm:bulletEnabled val="1"/>
        </dgm:presLayoutVars>
      </dgm:prSet>
      <dgm:spPr/>
      <dgm:t>
        <a:bodyPr/>
        <a:lstStyle/>
        <a:p>
          <a:endParaRPr lang="es-ES"/>
        </a:p>
      </dgm:t>
    </dgm:pt>
    <dgm:pt modelId="{E2980521-A103-495B-9751-F1A0527A1457}" type="pres">
      <dgm:prSet presAssocID="{C9D39923-50D2-4386-A12B-0CAD587E5546}" presName="childText2" presStyleLbl="solidAlignAcc1" presStyleIdx="1" presStyleCnt="4">
        <dgm:presLayoutVars>
          <dgm:chMax val="0"/>
          <dgm:chPref val="0"/>
          <dgm:bulletEnabled val="1"/>
        </dgm:presLayoutVars>
      </dgm:prSet>
      <dgm:spPr/>
      <dgm:t>
        <a:bodyPr/>
        <a:lstStyle/>
        <a:p>
          <a:endParaRPr lang="es-ES"/>
        </a:p>
      </dgm:t>
    </dgm:pt>
    <dgm:pt modelId="{F95ABA69-A5B3-4C11-86BE-4A86CCFACD27}" type="pres">
      <dgm:prSet presAssocID="{A4704FD3-28C0-416F-BF58-474ECFE3EB2D}" presName="parentText3" presStyleLbl="node1" presStyleIdx="2" presStyleCnt="4">
        <dgm:presLayoutVars>
          <dgm:chMax/>
          <dgm:chPref val="3"/>
          <dgm:bulletEnabled val="1"/>
        </dgm:presLayoutVars>
      </dgm:prSet>
      <dgm:spPr/>
      <dgm:t>
        <a:bodyPr/>
        <a:lstStyle/>
        <a:p>
          <a:endParaRPr lang="es-ES"/>
        </a:p>
      </dgm:t>
    </dgm:pt>
    <dgm:pt modelId="{31FF9AD3-A4B8-4BB3-B0C7-519A1BEF0315}" type="pres">
      <dgm:prSet presAssocID="{A4704FD3-28C0-416F-BF58-474ECFE3EB2D}" presName="childText3" presStyleLbl="solidAlignAcc1" presStyleIdx="2" presStyleCnt="4">
        <dgm:presLayoutVars>
          <dgm:chMax val="0"/>
          <dgm:chPref val="0"/>
          <dgm:bulletEnabled val="1"/>
        </dgm:presLayoutVars>
      </dgm:prSet>
      <dgm:spPr/>
      <dgm:t>
        <a:bodyPr/>
        <a:lstStyle/>
        <a:p>
          <a:endParaRPr lang="es-ES"/>
        </a:p>
      </dgm:t>
    </dgm:pt>
    <dgm:pt modelId="{9CEC6D0A-D0D1-4B4A-BB86-FF58944E1CC1}" type="pres">
      <dgm:prSet presAssocID="{6CD880FE-DDE7-4FFC-8163-3DBCB334156A}" presName="parentText4" presStyleLbl="node1" presStyleIdx="3" presStyleCnt="4">
        <dgm:presLayoutVars>
          <dgm:chMax/>
          <dgm:chPref val="3"/>
          <dgm:bulletEnabled val="1"/>
        </dgm:presLayoutVars>
      </dgm:prSet>
      <dgm:spPr/>
      <dgm:t>
        <a:bodyPr/>
        <a:lstStyle/>
        <a:p>
          <a:endParaRPr lang="es-MX"/>
        </a:p>
      </dgm:t>
    </dgm:pt>
    <dgm:pt modelId="{8B74A2CB-D432-40A5-8C85-656404B2A36A}" type="pres">
      <dgm:prSet presAssocID="{6CD880FE-DDE7-4FFC-8163-3DBCB334156A}" presName="childText4" presStyleLbl="solidAlignAcc1" presStyleIdx="3" presStyleCnt="4">
        <dgm:presLayoutVars>
          <dgm:chMax val="0"/>
          <dgm:chPref val="0"/>
          <dgm:bulletEnabled val="1"/>
        </dgm:presLayoutVars>
      </dgm:prSet>
      <dgm:spPr/>
      <dgm:t>
        <a:bodyPr/>
        <a:lstStyle/>
        <a:p>
          <a:endParaRPr lang="es-ES"/>
        </a:p>
      </dgm:t>
    </dgm:pt>
  </dgm:ptLst>
  <dgm:cxnLst>
    <dgm:cxn modelId="{F7422211-78ED-4704-92CA-BBF40BAC9D54}" type="presOf" srcId="{A4704FD3-28C0-416F-BF58-474ECFE3EB2D}" destId="{F95ABA69-A5B3-4C11-86BE-4A86CCFACD27}" srcOrd="0" destOrd="0" presId="urn:microsoft.com/office/officeart/2009/3/layout/IncreasingArrowsProcess"/>
    <dgm:cxn modelId="{A0CA425E-A0B4-4A91-B477-4670D2640222}" type="presOf" srcId="{6CD880FE-DDE7-4FFC-8163-3DBCB334156A}" destId="{9CEC6D0A-D0D1-4B4A-BB86-FF58944E1CC1}" srcOrd="0" destOrd="0" presId="urn:microsoft.com/office/officeart/2009/3/layout/IncreasingArrowsProcess"/>
    <dgm:cxn modelId="{B55968BD-6F42-4865-B05D-D7BB5F47364A}" type="presOf" srcId="{25A3B671-DB8B-4CE3-A973-E2C74E892CDC}" destId="{5F64FE63-4477-4E8E-BB76-924D9BD8C849}" srcOrd="0" destOrd="0" presId="urn:microsoft.com/office/officeart/2009/3/layout/IncreasingArrowsProcess"/>
    <dgm:cxn modelId="{DC0D98D9-71F6-41D6-91CF-A1EB998D2816}" srcId="{6CD880FE-DDE7-4FFC-8163-3DBCB334156A}" destId="{4AD77D8A-D072-47CB-9501-8EBD8DDF14B8}" srcOrd="0" destOrd="0" parTransId="{1F472427-4EE8-4F93-8784-0050B19302C9}" sibTransId="{759D6A5E-12AD-454B-8B00-45B364D90DFC}"/>
    <dgm:cxn modelId="{64467B5C-4879-48CE-B127-5DB10FB7DF54}" type="presOf" srcId="{065EEE52-7173-4294-AD6C-876FA25572E9}" destId="{31FF9AD3-A4B8-4BB3-B0C7-519A1BEF0315}" srcOrd="0" destOrd="0" presId="urn:microsoft.com/office/officeart/2009/3/layout/IncreasingArrowsProcess"/>
    <dgm:cxn modelId="{0C83EE6B-2AB7-4A02-88F0-D86BCF0F0865}" type="presOf" srcId="{4AD77D8A-D072-47CB-9501-8EBD8DDF14B8}" destId="{8B74A2CB-D432-40A5-8C85-656404B2A36A}" srcOrd="0" destOrd="0" presId="urn:microsoft.com/office/officeart/2009/3/layout/IncreasingArrowsProcess"/>
    <dgm:cxn modelId="{CAF18D08-0B69-4315-81A1-55753FFD51BD}" type="presOf" srcId="{F91CC78E-E91F-4C37-AFA2-2C568E049C3C}" destId="{E2980521-A103-495B-9751-F1A0527A1457}" srcOrd="0" destOrd="0" presId="urn:microsoft.com/office/officeart/2009/3/layout/IncreasingArrowsProcess"/>
    <dgm:cxn modelId="{A9602850-3369-4652-B40E-1E8DF1C60D22}" srcId="{EE94A13F-EC6B-4BEE-AB15-046D917D9983}" destId="{6CD880FE-DDE7-4FFC-8163-3DBCB334156A}" srcOrd="3" destOrd="0" parTransId="{1A4DDDCB-AADE-4F4B-BFCB-82FA68831A20}" sibTransId="{6502D55D-812D-442E-BDEA-1F0CB8984F4D}"/>
    <dgm:cxn modelId="{29BD0E33-073D-4D88-894D-C86452E03D89}" srcId="{C9D39923-50D2-4386-A12B-0CAD587E5546}" destId="{F91CC78E-E91F-4C37-AFA2-2C568E049C3C}" srcOrd="0" destOrd="0" parTransId="{BFCF96AA-68EB-4AC2-87C5-F78B1E2B1033}" sibTransId="{4AF125FB-3E26-422C-B958-44939C371871}"/>
    <dgm:cxn modelId="{78F7B5E2-D468-4DB2-9463-68F875E141D4}" srcId="{EE94A13F-EC6B-4BEE-AB15-046D917D9983}" destId="{A4704FD3-28C0-416F-BF58-474ECFE3EB2D}" srcOrd="2" destOrd="0" parTransId="{3BB07DD9-3946-4C48-9E4A-DE623B7AC3DA}" sibTransId="{33E5479E-C3AC-4829-A53B-4BCE890740DE}"/>
    <dgm:cxn modelId="{F8953B98-E9AD-4A31-A8EB-1FEBA5F01430}" type="presOf" srcId="{97F4BBD2-1E6B-4FBE-A98A-48FB10C1442E}" destId="{59117C61-518A-4220-B9BB-5CF14C9DA86B}" srcOrd="0" destOrd="0" presId="urn:microsoft.com/office/officeart/2009/3/layout/IncreasingArrowsProcess"/>
    <dgm:cxn modelId="{9D542577-45B6-4940-B5F8-4A1BE3EB62D9}" srcId="{EE94A13F-EC6B-4BEE-AB15-046D917D9983}" destId="{25A3B671-DB8B-4CE3-A973-E2C74E892CDC}" srcOrd="0" destOrd="0" parTransId="{C49C2C33-4B29-42B0-B54E-FB29E158146D}" sibTransId="{92E2237C-FBFE-4BF9-915B-029AA93B143E}"/>
    <dgm:cxn modelId="{5ABB038D-6848-44E7-A1C4-F9573F107718}" srcId="{A4704FD3-28C0-416F-BF58-474ECFE3EB2D}" destId="{065EEE52-7173-4294-AD6C-876FA25572E9}" srcOrd="0" destOrd="0" parTransId="{AD90C783-EC55-4C9D-BB87-A40E543CB7D9}" sibTransId="{8AD7A32E-59BC-4B1D-8403-DB59337DBD22}"/>
    <dgm:cxn modelId="{86F40463-FCBA-4C4B-A6D6-DD887CF1AD22}" type="presOf" srcId="{C9D39923-50D2-4386-A12B-0CAD587E5546}" destId="{618D039E-D164-4025-AB6F-3C37B45BA52E}" srcOrd="0" destOrd="0" presId="urn:microsoft.com/office/officeart/2009/3/layout/IncreasingArrowsProcess"/>
    <dgm:cxn modelId="{49A6F0B5-B926-40A0-84E4-6F4F46871D67}" srcId="{EE94A13F-EC6B-4BEE-AB15-046D917D9983}" destId="{C9D39923-50D2-4386-A12B-0CAD587E5546}" srcOrd="1" destOrd="0" parTransId="{A64171B2-2B8C-4B57-81DD-AF82A40A9141}" sibTransId="{AE96F3A3-E52E-44A5-86AF-D78288AB3A37}"/>
    <dgm:cxn modelId="{EEDC862B-C5AE-40DE-8E89-86447F38476F}" srcId="{25A3B671-DB8B-4CE3-A973-E2C74E892CDC}" destId="{97F4BBD2-1E6B-4FBE-A98A-48FB10C1442E}" srcOrd="0" destOrd="0" parTransId="{AA404E21-A0A9-42F8-881A-62628BEB1A41}" sibTransId="{DBD10038-3409-4C62-BE50-486D2D2FF2E9}"/>
    <dgm:cxn modelId="{A4C336A6-10D3-446E-AF4B-700E9949B918}" type="presOf" srcId="{EE94A13F-EC6B-4BEE-AB15-046D917D9983}" destId="{56AF175C-F907-45BE-9537-9FB960FFF11B}" srcOrd="0" destOrd="0" presId="urn:microsoft.com/office/officeart/2009/3/layout/IncreasingArrowsProcess"/>
    <dgm:cxn modelId="{2F0E7BBC-95DD-43EF-9618-46FAE83F7A7D}" type="presParOf" srcId="{56AF175C-F907-45BE-9537-9FB960FFF11B}" destId="{5F64FE63-4477-4E8E-BB76-924D9BD8C849}" srcOrd="0" destOrd="0" presId="urn:microsoft.com/office/officeart/2009/3/layout/IncreasingArrowsProcess"/>
    <dgm:cxn modelId="{443CCAF2-2E6D-4E98-8573-8E63A594852C}" type="presParOf" srcId="{56AF175C-F907-45BE-9537-9FB960FFF11B}" destId="{59117C61-518A-4220-B9BB-5CF14C9DA86B}" srcOrd="1" destOrd="0" presId="urn:microsoft.com/office/officeart/2009/3/layout/IncreasingArrowsProcess"/>
    <dgm:cxn modelId="{574A839C-6DA2-4837-BDA0-B77717707FC6}" type="presParOf" srcId="{56AF175C-F907-45BE-9537-9FB960FFF11B}" destId="{618D039E-D164-4025-AB6F-3C37B45BA52E}" srcOrd="2" destOrd="0" presId="urn:microsoft.com/office/officeart/2009/3/layout/IncreasingArrowsProcess"/>
    <dgm:cxn modelId="{23DCFDF7-9077-4AF9-84E0-E19D21757B7F}" type="presParOf" srcId="{56AF175C-F907-45BE-9537-9FB960FFF11B}" destId="{E2980521-A103-495B-9751-F1A0527A1457}" srcOrd="3" destOrd="0" presId="urn:microsoft.com/office/officeart/2009/3/layout/IncreasingArrowsProcess"/>
    <dgm:cxn modelId="{2890A07E-2CCB-417B-8FB7-4D47721846D9}" type="presParOf" srcId="{56AF175C-F907-45BE-9537-9FB960FFF11B}" destId="{F95ABA69-A5B3-4C11-86BE-4A86CCFACD27}" srcOrd="4" destOrd="0" presId="urn:microsoft.com/office/officeart/2009/3/layout/IncreasingArrowsProcess"/>
    <dgm:cxn modelId="{F1366A6C-57CC-4BA9-AB36-9EE693A25836}" type="presParOf" srcId="{56AF175C-F907-45BE-9537-9FB960FFF11B}" destId="{31FF9AD3-A4B8-4BB3-B0C7-519A1BEF0315}" srcOrd="5" destOrd="0" presId="urn:microsoft.com/office/officeart/2009/3/layout/IncreasingArrowsProcess"/>
    <dgm:cxn modelId="{4C2E4DB3-2EB4-485C-8E2B-432425DA677C}" type="presParOf" srcId="{56AF175C-F907-45BE-9537-9FB960FFF11B}" destId="{9CEC6D0A-D0D1-4B4A-BB86-FF58944E1CC1}" srcOrd="6" destOrd="0" presId="urn:microsoft.com/office/officeart/2009/3/layout/IncreasingArrowsProcess"/>
    <dgm:cxn modelId="{FE3FD927-AC83-4FBE-8764-92749BD4F44E}" type="presParOf" srcId="{56AF175C-F907-45BE-9537-9FB960FFF11B}" destId="{8B74A2CB-D432-40A5-8C85-656404B2A36A}" srcOrd="7" destOrd="0" presId="urn:microsoft.com/office/officeart/2009/3/layout/IncreasingArrows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1800F70-7A8F-4699-A4AC-B4313171BFA8}" type="doc">
      <dgm:prSet loTypeId="urn:microsoft.com/office/officeart/2005/8/layout/hProcess9" loCatId="process" qsTypeId="urn:microsoft.com/office/officeart/2005/8/quickstyle/simple1" qsCatId="simple" csTypeId="urn:microsoft.com/office/officeart/2005/8/colors/accent1_2" csCatId="accent1" phldr="1"/>
      <dgm:spPr/>
      <dgm:t>
        <a:bodyPr/>
        <a:lstStyle/>
        <a:p>
          <a:endParaRPr lang="es-CO"/>
        </a:p>
      </dgm:t>
    </dgm:pt>
    <dgm:pt modelId="{3A8992F5-DCD3-43D6-9C1C-60C4A1C00577}">
      <dgm:prSet/>
      <dgm:spPr/>
      <dgm:t>
        <a:bodyPr/>
        <a:lstStyle/>
        <a:p>
          <a:pPr rtl="0"/>
          <a:r>
            <a:rPr lang="es-ES" b="0" i="0" dirty="0" smtClean="0"/>
            <a:t>Búsqueda bibliográfica en </a:t>
          </a:r>
          <a:r>
            <a:rPr lang="es-ES" b="0" i="0" dirty="0" err="1" smtClean="0"/>
            <a:t>PubMed</a:t>
          </a:r>
          <a:r>
            <a:rPr lang="es-ES" b="0" i="0" dirty="0" smtClean="0"/>
            <a:t> (octubre 20, 2017)</a:t>
          </a:r>
          <a:endParaRPr lang="es-CO" dirty="0"/>
        </a:p>
      </dgm:t>
    </dgm:pt>
    <dgm:pt modelId="{C360C8F4-7875-4859-8182-1249DEA8BC44}" type="parTrans" cxnId="{10EC048E-4E43-4D12-A902-B6E384F90271}">
      <dgm:prSet/>
      <dgm:spPr/>
      <dgm:t>
        <a:bodyPr/>
        <a:lstStyle/>
        <a:p>
          <a:endParaRPr lang="es-CO"/>
        </a:p>
      </dgm:t>
    </dgm:pt>
    <dgm:pt modelId="{32201E7D-8F87-4E56-BA65-95DE9288D5AF}" type="sibTrans" cxnId="{10EC048E-4E43-4D12-A902-B6E384F90271}">
      <dgm:prSet/>
      <dgm:spPr/>
      <dgm:t>
        <a:bodyPr/>
        <a:lstStyle/>
        <a:p>
          <a:endParaRPr lang="es-CO"/>
        </a:p>
      </dgm:t>
    </dgm:pt>
    <dgm:pt modelId="{9EAD25C8-6222-4E21-AE10-B6BBDF2D5A85}">
      <dgm:prSet/>
      <dgm:spPr/>
      <dgm:t>
        <a:bodyPr/>
        <a:lstStyle/>
        <a:p>
          <a:pPr rtl="0"/>
          <a:r>
            <a:rPr lang="es-ES" b="0" i="0" dirty="0" smtClean="0"/>
            <a:t>Clasificación de los APIS fue basada en la literatura de permeabilidad o datos de biodisponibilidad</a:t>
          </a:r>
          <a:endParaRPr lang="es-CO" dirty="0"/>
        </a:p>
      </dgm:t>
    </dgm:pt>
    <dgm:pt modelId="{EE9DEC67-2852-4384-8D54-61AACDC2EA9B}" type="parTrans" cxnId="{E80F9A5C-AFB3-44F4-9A9E-719A68AB83F1}">
      <dgm:prSet/>
      <dgm:spPr/>
      <dgm:t>
        <a:bodyPr/>
        <a:lstStyle/>
        <a:p>
          <a:endParaRPr lang="es-CO"/>
        </a:p>
      </dgm:t>
    </dgm:pt>
    <dgm:pt modelId="{2228B161-654D-454E-9E42-F9DF8C19D13F}" type="sibTrans" cxnId="{E80F9A5C-AFB3-44F4-9A9E-719A68AB83F1}">
      <dgm:prSet/>
      <dgm:spPr/>
      <dgm:t>
        <a:bodyPr/>
        <a:lstStyle/>
        <a:p>
          <a:endParaRPr lang="es-CO"/>
        </a:p>
      </dgm:t>
    </dgm:pt>
    <dgm:pt modelId="{F5AC8E63-1B40-479F-BF45-BA6EF3AB59C9}">
      <dgm:prSet/>
      <dgm:spPr/>
      <dgm:t>
        <a:bodyPr/>
        <a:lstStyle/>
        <a:p>
          <a:pPr rtl="0"/>
          <a:r>
            <a:rPr lang="es-ES" b="0" i="0" dirty="0" smtClean="0"/>
            <a:t>Farmacopea Europea</a:t>
          </a:r>
          <a:endParaRPr lang="es-CO" dirty="0"/>
        </a:p>
      </dgm:t>
    </dgm:pt>
    <dgm:pt modelId="{ED6D3DDF-2C93-4DB4-BFD3-BCAE3BFBA7F1}" type="sibTrans" cxnId="{070ECB52-831F-454F-BC40-474258D63CF1}">
      <dgm:prSet/>
      <dgm:spPr/>
      <dgm:t>
        <a:bodyPr/>
        <a:lstStyle/>
        <a:p>
          <a:endParaRPr lang="es-CO"/>
        </a:p>
      </dgm:t>
    </dgm:pt>
    <dgm:pt modelId="{704869E9-343C-4D6C-AA27-3216F0398CCB}" type="parTrans" cxnId="{070ECB52-831F-454F-BC40-474258D63CF1}">
      <dgm:prSet/>
      <dgm:spPr/>
      <dgm:t>
        <a:bodyPr/>
        <a:lstStyle/>
        <a:p>
          <a:endParaRPr lang="es-CO"/>
        </a:p>
      </dgm:t>
    </dgm:pt>
    <dgm:pt modelId="{660AC068-9753-405C-8072-4FAB6F4C39B8}" type="pres">
      <dgm:prSet presAssocID="{D1800F70-7A8F-4699-A4AC-B4313171BFA8}" presName="CompostProcess" presStyleCnt="0">
        <dgm:presLayoutVars>
          <dgm:dir/>
          <dgm:resizeHandles val="exact"/>
        </dgm:presLayoutVars>
      </dgm:prSet>
      <dgm:spPr/>
      <dgm:t>
        <a:bodyPr/>
        <a:lstStyle/>
        <a:p>
          <a:endParaRPr lang="es-ES"/>
        </a:p>
      </dgm:t>
    </dgm:pt>
    <dgm:pt modelId="{CD4024EF-8C7E-4F0E-9EA8-B9D7B1258926}" type="pres">
      <dgm:prSet presAssocID="{D1800F70-7A8F-4699-A4AC-B4313171BFA8}" presName="arrow" presStyleLbl="bgShp" presStyleIdx="0" presStyleCnt="1"/>
      <dgm:spPr/>
    </dgm:pt>
    <dgm:pt modelId="{1EE1782E-99EC-4E75-92AF-B2E540D568C8}" type="pres">
      <dgm:prSet presAssocID="{D1800F70-7A8F-4699-A4AC-B4313171BFA8}" presName="linearProcess" presStyleCnt="0"/>
      <dgm:spPr/>
    </dgm:pt>
    <dgm:pt modelId="{3E919E69-32C0-4EDB-9DAC-B4EF0BAB5005}" type="pres">
      <dgm:prSet presAssocID="{3A8992F5-DCD3-43D6-9C1C-60C4A1C00577}" presName="textNode" presStyleLbl="node1" presStyleIdx="0" presStyleCnt="3">
        <dgm:presLayoutVars>
          <dgm:bulletEnabled val="1"/>
        </dgm:presLayoutVars>
      </dgm:prSet>
      <dgm:spPr/>
      <dgm:t>
        <a:bodyPr/>
        <a:lstStyle/>
        <a:p>
          <a:endParaRPr lang="es-CO"/>
        </a:p>
      </dgm:t>
    </dgm:pt>
    <dgm:pt modelId="{0B83790E-6E1C-4C19-B5B1-1292181B11CF}" type="pres">
      <dgm:prSet presAssocID="{32201E7D-8F87-4E56-BA65-95DE9288D5AF}" presName="sibTrans" presStyleCnt="0"/>
      <dgm:spPr/>
    </dgm:pt>
    <dgm:pt modelId="{CF876294-4958-48C0-8C67-8278DF7888E7}" type="pres">
      <dgm:prSet presAssocID="{F5AC8E63-1B40-479F-BF45-BA6EF3AB59C9}" presName="textNode" presStyleLbl="node1" presStyleIdx="1" presStyleCnt="3">
        <dgm:presLayoutVars>
          <dgm:bulletEnabled val="1"/>
        </dgm:presLayoutVars>
      </dgm:prSet>
      <dgm:spPr/>
      <dgm:t>
        <a:bodyPr/>
        <a:lstStyle/>
        <a:p>
          <a:endParaRPr lang="es-ES"/>
        </a:p>
      </dgm:t>
    </dgm:pt>
    <dgm:pt modelId="{1151E9CF-12EB-4AD6-A535-B8B8A9AC2D88}" type="pres">
      <dgm:prSet presAssocID="{ED6D3DDF-2C93-4DB4-BFD3-BCAE3BFBA7F1}" presName="sibTrans" presStyleCnt="0"/>
      <dgm:spPr/>
    </dgm:pt>
    <dgm:pt modelId="{36B1FA20-4673-4BBE-89D0-F064C39CC015}" type="pres">
      <dgm:prSet presAssocID="{9EAD25C8-6222-4E21-AE10-B6BBDF2D5A85}" presName="textNode" presStyleLbl="node1" presStyleIdx="2" presStyleCnt="3">
        <dgm:presLayoutVars>
          <dgm:bulletEnabled val="1"/>
        </dgm:presLayoutVars>
      </dgm:prSet>
      <dgm:spPr/>
      <dgm:t>
        <a:bodyPr/>
        <a:lstStyle/>
        <a:p>
          <a:endParaRPr lang="es-CO"/>
        </a:p>
      </dgm:t>
    </dgm:pt>
  </dgm:ptLst>
  <dgm:cxnLst>
    <dgm:cxn modelId="{81DB4EA9-98C8-40C9-8D1A-4319A8BE0961}" type="presOf" srcId="{D1800F70-7A8F-4699-A4AC-B4313171BFA8}" destId="{660AC068-9753-405C-8072-4FAB6F4C39B8}" srcOrd="0" destOrd="0" presId="urn:microsoft.com/office/officeart/2005/8/layout/hProcess9"/>
    <dgm:cxn modelId="{0DA476D0-2DBF-4EF9-AD95-59EB245A56D1}" type="presOf" srcId="{9EAD25C8-6222-4E21-AE10-B6BBDF2D5A85}" destId="{36B1FA20-4673-4BBE-89D0-F064C39CC015}" srcOrd="0" destOrd="0" presId="urn:microsoft.com/office/officeart/2005/8/layout/hProcess9"/>
    <dgm:cxn modelId="{E80F9A5C-AFB3-44F4-9A9E-719A68AB83F1}" srcId="{D1800F70-7A8F-4699-A4AC-B4313171BFA8}" destId="{9EAD25C8-6222-4E21-AE10-B6BBDF2D5A85}" srcOrd="2" destOrd="0" parTransId="{EE9DEC67-2852-4384-8D54-61AACDC2EA9B}" sibTransId="{2228B161-654D-454E-9E42-F9DF8C19D13F}"/>
    <dgm:cxn modelId="{73DC7D5E-B396-457A-BF27-19091EE455A7}" type="presOf" srcId="{F5AC8E63-1B40-479F-BF45-BA6EF3AB59C9}" destId="{CF876294-4958-48C0-8C67-8278DF7888E7}" srcOrd="0" destOrd="0" presId="urn:microsoft.com/office/officeart/2005/8/layout/hProcess9"/>
    <dgm:cxn modelId="{5A45BF02-EC78-4193-BCC9-078682AD9ADC}" type="presOf" srcId="{3A8992F5-DCD3-43D6-9C1C-60C4A1C00577}" destId="{3E919E69-32C0-4EDB-9DAC-B4EF0BAB5005}" srcOrd="0" destOrd="0" presId="urn:microsoft.com/office/officeart/2005/8/layout/hProcess9"/>
    <dgm:cxn modelId="{10EC048E-4E43-4D12-A902-B6E384F90271}" srcId="{D1800F70-7A8F-4699-A4AC-B4313171BFA8}" destId="{3A8992F5-DCD3-43D6-9C1C-60C4A1C00577}" srcOrd="0" destOrd="0" parTransId="{C360C8F4-7875-4859-8182-1249DEA8BC44}" sibTransId="{32201E7D-8F87-4E56-BA65-95DE9288D5AF}"/>
    <dgm:cxn modelId="{070ECB52-831F-454F-BC40-474258D63CF1}" srcId="{D1800F70-7A8F-4699-A4AC-B4313171BFA8}" destId="{F5AC8E63-1B40-479F-BF45-BA6EF3AB59C9}" srcOrd="1" destOrd="0" parTransId="{704869E9-343C-4D6C-AA27-3216F0398CCB}" sibTransId="{ED6D3DDF-2C93-4DB4-BFD3-BCAE3BFBA7F1}"/>
    <dgm:cxn modelId="{E3FE4ACA-76E3-4113-BA4C-9F322D638DDE}" type="presParOf" srcId="{660AC068-9753-405C-8072-4FAB6F4C39B8}" destId="{CD4024EF-8C7E-4F0E-9EA8-B9D7B1258926}" srcOrd="0" destOrd="0" presId="urn:microsoft.com/office/officeart/2005/8/layout/hProcess9"/>
    <dgm:cxn modelId="{940DABB1-54E2-4345-AF57-5970EC8C9DDC}" type="presParOf" srcId="{660AC068-9753-405C-8072-4FAB6F4C39B8}" destId="{1EE1782E-99EC-4E75-92AF-B2E540D568C8}" srcOrd="1" destOrd="0" presId="urn:microsoft.com/office/officeart/2005/8/layout/hProcess9"/>
    <dgm:cxn modelId="{9D196126-408B-4F28-AC31-05D8F46E6E67}" type="presParOf" srcId="{1EE1782E-99EC-4E75-92AF-B2E540D568C8}" destId="{3E919E69-32C0-4EDB-9DAC-B4EF0BAB5005}" srcOrd="0" destOrd="0" presId="urn:microsoft.com/office/officeart/2005/8/layout/hProcess9"/>
    <dgm:cxn modelId="{605B23EA-B5AE-402B-A1DB-544E23514603}" type="presParOf" srcId="{1EE1782E-99EC-4E75-92AF-B2E540D568C8}" destId="{0B83790E-6E1C-4C19-B5B1-1292181B11CF}" srcOrd="1" destOrd="0" presId="urn:microsoft.com/office/officeart/2005/8/layout/hProcess9"/>
    <dgm:cxn modelId="{5D4230CF-15E1-4B51-91C5-734074705AFA}" type="presParOf" srcId="{1EE1782E-99EC-4E75-92AF-B2E540D568C8}" destId="{CF876294-4958-48C0-8C67-8278DF7888E7}" srcOrd="2" destOrd="0" presId="urn:microsoft.com/office/officeart/2005/8/layout/hProcess9"/>
    <dgm:cxn modelId="{D7AB6786-E9CF-4C16-87E9-C5B12A3D8611}" type="presParOf" srcId="{1EE1782E-99EC-4E75-92AF-B2E540D568C8}" destId="{1151E9CF-12EB-4AD6-A535-B8B8A9AC2D88}" srcOrd="3" destOrd="0" presId="urn:microsoft.com/office/officeart/2005/8/layout/hProcess9"/>
    <dgm:cxn modelId="{46F21277-A613-4438-A3CD-AC1C12A71033}" type="presParOf" srcId="{1EE1782E-99EC-4E75-92AF-B2E540D568C8}" destId="{36B1FA20-4673-4BBE-89D0-F064C39CC015}" srcOrd="4"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975A67FA-92D8-45DF-85F1-3EDA88B3B97B}" type="doc">
      <dgm:prSet loTypeId="urn:microsoft.com/office/officeart/2008/layout/PictureStrips" loCatId="picture" qsTypeId="urn:microsoft.com/office/officeart/2005/8/quickstyle/simple4" qsCatId="simple" csTypeId="urn:microsoft.com/office/officeart/2005/8/colors/accent1_3" csCatId="accent1" phldr="1"/>
      <dgm:spPr/>
      <dgm:t>
        <a:bodyPr/>
        <a:lstStyle/>
        <a:p>
          <a:endParaRPr lang="es-ES"/>
        </a:p>
      </dgm:t>
    </dgm:pt>
    <dgm:pt modelId="{303922DE-6437-45CB-B51A-BE5D7DFB2C51}">
      <dgm:prSet/>
      <dgm:spPr/>
      <dgm:t>
        <a:bodyPr/>
        <a:lstStyle/>
        <a:p>
          <a:pPr rtl="0"/>
          <a:r>
            <a:rPr lang="es-ES" b="0" i="0" dirty="0" smtClean="0"/>
            <a:t>Molécula neutra (no influencia del pH del medio sobre la solubilidad)</a:t>
          </a:r>
          <a:endParaRPr lang="es-ES" dirty="0"/>
        </a:p>
      </dgm:t>
    </dgm:pt>
    <dgm:pt modelId="{957A553C-E456-4F53-874D-07971FA3AE03}" type="parTrans" cxnId="{2AAD81CB-D0A7-4C7C-B6BA-3F9521B90C51}">
      <dgm:prSet/>
      <dgm:spPr/>
      <dgm:t>
        <a:bodyPr/>
        <a:lstStyle/>
        <a:p>
          <a:endParaRPr lang="es-ES"/>
        </a:p>
      </dgm:t>
    </dgm:pt>
    <dgm:pt modelId="{0814A2A9-95A9-4E56-9651-C50BB6626C94}" type="sibTrans" cxnId="{2AAD81CB-D0A7-4C7C-B6BA-3F9521B90C51}">
      <dgm:prSet/>
      <dgm:spPr/>
      <dgm:t>
        <a:bodyPr/>
        <a:lstStyle/>
        <a:p>
          <a:endParaRPr lang="es-ES"/>
        </a:p>
      </dgm:t>
    </dgm:pt>
    <dgm:pt modelId="{78B54DE5-996A-4087-8B51-8FFD49D3073D}">
      <dgm:prSet/>
      <dgm:spPr/>
      <dgm:t>
        <a:bodyPr/>
        <a:lstStyle/>
        <a:p>
          <a:pPr rtl="0"/>
          <a:r>
            <a:rPr lang="es-ES" b="0" i="0" dirty="0" smtClean="0"/>
            <a:t>&gt; solubilidad a pH 4.5  &lt; solubilidad a pH 6.8.</a:t>
          </a:r>
          <a:endParaRPr lang="es-ES" dirty="0"/>
        </a:p>
      </dgm:t>
    </dgm:pt>
    <dgm:pt modelId="{01A6EA4A-4002-456B-AE41-DF1D9E5856C5}" type="parTrans" cxnId="{C54CF048-E747-40A9-8C61-407E641F97F7}">
      <dgm:prSet/>
      <dgm:spPr/>
      <dgm:t>
        <a:bodyPr/>
        <a:lstStyle/>
        <a:p>
          <a:endParaRPr lang="es-ES"/>
        </a:p>
      </dgm:t>
    </dgm:pt>
    <dgm:pt modelId="{7469D222-842C-4F4C-820A-8B5DFAEB8DD8}" type="sibTrans" cxnId="{C54CF048-E747-40A9-8C61-407E641F97F7}">
      <dgm:prSet/>
      <dgm:spPr/>
      <dgm:t>
        <a:bodyPr/>
        <a:lstStyle/>
        <a:p>
          <a:endParaRPr lang="es-ES"/>
        </a:p>
      </dgm:t>
    </dgm:pt>
    <dgm:pt modelId="{D0F170D1-5555-420A-BC57-19AA4209D710}">
      <dgm:prSet/>
      <dgm:spPr/>
      <dgm:t>
        <a:bodyPr/>
        <a:lstStyle/>
        <a:p>
          <a:pPr rtl="0"/>
          <a:r>
            <a:rPr lang="es-ES" b="0" i="0" dirty="0" smtClean="0"/>
            <a:t>No interacción con los componentes del buffer (formación de precipitados)</a:t>
          </a:r>
          <a:endParaRPr lang="es-ES" dirty="0"/>
        </a:p>
      </dgm:t>
    </dgm:pt>
    <dgm:pt modelId="{9C024CA3-FAB2-469A-AD85-EAA05CBBF71F}" type="parTrans" cxnId="{C79A7D9E-3D62-44F8-B5D4-1384C20C88D2}">
      <dgm:prSet/>
      <dgm:spPr/>
      <dgm:t>
        <a:bodyPr/>
        <a:lstStyle/>
        <a:p>
          <a:endParaRPr lang="es-ES"/>
        </a:p>
      </dgm:t>
    </dgm:pt>
    <dgm:pt modelId="{CC02F47C-6E5A-44AD-8A67-73F4271CFFAD}" type="sibTrans" cxnId="{C79A7D9E-3D62-44F8-B5D4-1384C20C88D2}">
      <dgm:prSet/>
      <dgm:spPr/>
      <dgm:t>
        <a:bodyPr/>
        <a:lstStyle/>
        <a:p>
          <a:endParaRPr lang="es-ES"/>
        </a:p>
      </dgm:t>
    </dgm:pt>
    <dgm:pt modelId="{B888B1A8-81CF-4BDB-954E-EADDF115D1C0}">
      <dgm:prSet/>
      <dgm:spPr/>
      <dgm:t>
        <a:bodyPr/>
        <a:lstStyle/>
        <a:p>
          <a:pPr rtl="0"/>
          <a:r>
            <a:rPr lang="es-ES" b="0" i="0" smtClean="0"/>
            <a:t>Las mediciones en los 3 valores de pH indican de manera concluyente una pobre solubilidad </a:t>
          </a:r>
          <a:endParaRPr lang="es-ES"/>
        </a:p>
      </dgm:t>
    </dgm:pt>
    <dgm:pt modelId="{C57D4F9F-A894-4209-BE64-AA1E2BBC2BBC}" type="parTrans" cxnId="{7701DADC-29A1-4559-991C-8153BF82E69F}">
      <dgm:prSet/>
      <dgm:spPr/>
      <dgm:t>
        <a:bodyPr/>
        <a:lstStyle/>
        <a:p>
          <a:endParaRPr lang="es-ES"/>
        </a:p>
      </dgm:t>
    </dgm:pt>
    <dgm:pt modelId="{D7DBB841-3DC7-4899-9997-55FA16BD6F0F}" type="sibTrans" cxnId="{7701DADC-29A1-4559-991C-8153BF82E69F}">
      <dgm:prSet/>
      <dgm:spPr/>
      <dgm:t>
        <a:bodyPr/>
        <a:lstStyle/>
        <a:p>
          <a:endParaRPr lang="es-ES"/>
        </a:p>
      </dgm:t>
    </dgm:pt>
    <dgm:pt modelId="{B87ED71E-A626-47A3-9384-79595A170F1F}" type="pres">
      <dgm:prSet presAssocID="{975A67FA-92D8-45DF-85F1-3EDA88B3B97B}" presName="Name0" presStyleCnt="0">
        <dgm:presLayoutVars>
          <dgm:dir/>
          <dgm:resizeHandles val="exact"/>
        </dgm:presLayoutVars>
      </dgm:prSet>
      <dgm:spPr/>
      <dgm:t>
        <a:bodyPr/>
        <a:lstStyle/>
        <a:p>
          <a:endParaRPr lang="es-CO"/>
        </a:p>
      </dgm:t>
    </dgm:pt>
    <dgm:pt modelId="{5246FCAD-74A4-4D23-8691-C3457D6A4577}" type="pres">
      <dgm:prSet presAssocID="{303922DE-6437-45CB-B51A-BE5D7DFB2C51}" presName="composite" presStyleCnt="0"/>
      <dgm:spPr/>
    </dgm:pt>
    <dgm:pt modelId="{5BEEC456-9D91-49A8-A4CA-B4C15B9DEC94}" type="pres">
      <dgm:prSet presAssocID="{303922DE-6437-45CB-B51A-BE5D7DFB2C51}" presName="rect1" presStyleLbl="trAlignAcc1" presStyleIdx="0" presStyleCnt="4">
        <dgm:presLayoutVars>
          <dgm:bulletEnabled val="1"/>
        </dgm:presLayoutVars>
      </dgm:prSet>
      <dgm:spPr/>
      <dgm:t>
        <a:bodyPr/>
        <a:lstStyle/>
        <a:p>
          <a:endParaRPr lang="es-CO"/>
        </a:p>
      </dgm:t>
    </dgm:pt>
    <dgm:pt modelId="{A72C4C91-94D8-4220-A629-86C5CEB35D07}" type="pres">
      <dgm:prSet presAssocID="{303922DE-6437-45CB-B51A-BE5D7DFB2C51}" presName="rect2" presStyleLbl="fgImgPlace1" presStyleIdx="0" presStyleCnt="4"/>
      <dgm:spPr>
        <a:blipFill rotWithShape="1">
          <a:blip xmlns:r="http://schemas.openxmlformats.org/officeDocument/2006/relationships" r:embed="rId1"/>
          <a:stretch>
            <a:fillRect/>
          </a:stretch>
        </a:blipFill>
      </dgm:spPr>
      <dgm:t>
        <a:bodyPr/>
        <a:lstStyle/>
        <a:p>
          <a:endParaRPr lang="es-CO"/>
        </a:p>
      </dgm:t>
    </dgm:pt>
    <dgm:pt modelId="{AF4ADE9D-731B-4969-9CFE-4295CF14D75E}" type="pres">
      <dgm:prSet presAssocID="{0814A2A9-95A9-4E56-9651-C50BB6626C94}" presName="sibTrans" presStyleCnt="0"/>
      <dgm:spPr/>
    </dgm:pt>
    <dgm:pt modelId="{C33C75CA-67FA-4ECA-85A1-1323AFFD9F47}" type="pres">
      <dgm:prSet presAssocID="{78B54DE5-996A-4087-8B51-8FFD49D3073D}" presName="composite" presStyleCnt="0"/>
      <dgm:spPr/>
    </dgm:pt>
    <dgm:pt modelId="{A7CD69A7-6F2F-4109-8EC2-AD17575DCBFB}" type="pres">
      <dgm:prSet presAssocID="{78B54DE5-996A-4087-8B51-8FFD49D3073D}" presName="rect1" presStyleLbl="trAlignAcc1" presStyleIdx="1" presStyleCnt="4">
        <dgm:presLayoutVars>
          <dgm:bulletEnabled val="1"/>
        </dgm:presLayoutVars>
      </dgm:prSet>
      <dgm:spPr/>
      <dgm:t>
        <a:bodyPr/>
        <a:lstStyle/>
        <a:p>
          <a:endParaRPr lang="es-CO"/>
        </a:p>
      </dgm:t>
    </dgm:pt>
    <dgm:pt modelId="{941F1637-540D-4069-8E9D-E0F057B0605C}" type="pres">
      <dgm:prSet presAssocID="{78B54DE5-996A-4087-8B51-8FFD49D3073D}" presName="rect2" presStyleLbl="fgImgPlace1" presStyleIdx="1" presStyleCnt="4"/>
      <dgm:spPr>
        <a:blipFill rotWithShape="1">
          <a:blip xmlns:r="http://schemas.openxmlformats.org/officeDocument/2006/relationships" r:embed="rId2"/>
          <a:stretch>
            <a:fillRect/>
          </a:stretch>
        </a:blipFill>
      </dgm:spPr>
      <dgm:t>
        <a:bodyPr/>
        <a:lstStyle/>
        <a:p>
          <a:endParaRPr lang="es-CO"/>
        </a:p>
      </dgm:t>
    </dgm:pt>
    <dgm:pt modelId="{5AE5DDFA-4146-4C4F-924F-0BFA7CB4FAB9}" type="pres">
      <dgm:prSet presAssocID="{7469D222-842C-4F4C-820A-8B5DFAEB8DD8}" presName="sibTrans" presStyleCnt="0"/>
      <dgm:spPr/>
    </dgm:pt>
    <dgm:pt modelId="{94F1B429-0CD9-49F4-B5C3-AA1AC3ECADE7}" type="pres">
      <dgm:prSet presAssocID="{D0F170D1-5555-420A-BC57-19AA4209D710}" presName="composite" presStyleCnt="0"/>
      <dgm:spPr/>
    </dgm:pt>
    <dgm:pt modelId="{185A1B29-9F9A-4620-9686-560A09FF5FE1}" type="pres">
      <dgm:prSet presAssocID="{D0F170D1-5555-420A-BC57-19AA4209D710}" presName="rect1" presStyleLbl="trAlignAcc1" presStyleIdx="2" presStyleCnt="4">
        <dgm:presLayoutVars>
          <dgm:bulletEnabled val="1"/>
        </dgm:presLayoutVars>
      </dgm:prSet>
      <dgm:spPr/>
      <dgm:t>
        <a:bodyPr/>
        <a:lstStyle/>
        <a:p>
          <a:endParaRPr lang="es-CO"/>
        </a:p>
      </dgm:t>
    </dgm:pt>
    <dgm:pt modelId="{45569F14-7835-447A-99D2-94875F731B60}" type="pres">
      <dgm:prSet presAssocID="{D0F170D1-5555-420A-BC57-19AA4209D710}" presName="rect2" presStyleLbl="fgImgPlace1" presStyleIdx="2" presStyleCnt="4"/>
      <dgm:spPr>
        <a:blipFill rotWithShape="1">
          <a:blip xmlns:r="http://schemas.openxmlformats.org/officeDocument/2006/relationships" r:embed="rId3"/>
          <a:stretch>
            <a:fillRect/>
          </a:stretch>
        </a:blipFill>
      </dgm:spPr>
      <dgm:t>
        <a:bodyPr/>
        <a:lstStyle/>
        <a:p>
          <a:endParaRPr lang="es-CO"/>
        </a:p>
      </dgm:t>
    </dgm:pt>
    <dgm:pt modelId="{6E8FC860-0C83-4DFC-873B-91B83B51E8D7}" type="pres">
      <dgm:prSet presAssocID="{CC02F47C-6E5A-44AD-8A67-73F4271CFFAD}" presName="sibTrans" presStyleCnt="0"/>
      <dgm:spPr/>
    </dgm:pt>
    <dgm:pt modelId="{DF751D5F-284B-4FC7-A75C-1862BEB99C9C}" type="pres">
      <dgm:prSet presAssocID="{B888B1A8-81CF-4BDB-954E-EADDF115D1C0}" presName="composite" presStyleCnt="0"/>
      <dgm:spPr/>
    </dgm:pt>
    <dgm:pt modelId="{D558A96F-57F0-4F12-B6C5-197381DD90C6}" type="pres">
      <dgm:prSet presAssocID="{B888B1A8-81CF-4BDB-954E-EADDF115D1C0}" presName="rect1" presStyleLbl="trAlignAcc1" presStyleIdx="3" presStyleCnt="4">
        <dgm:presLayoutVars>
          <dgm:bulletEnabled val="1"/>
        </dgm:presLayoutVars>
      </dgm:prSet>
      <dgm:spPr/>
      <dgm:t>
        <a:bodyPr/>
        <a:lstStyle/>
        <a:p>
          <a:endParaRPr lang="es-CO"/>
        </a:p>
      </dgm:t>
    </dgm:pt>
    <dgm:pt modelId="{DE3C4B73-3341-4721-9B2F-88D276FC72F0}" type="pres">
      <dgm:prSet presAssocID="{B888B1A8-81CF-4BDB-954E-EADDF115D1C0}" presName="rect2" presStyleLbl="fgImgPlace1" presStyleIdx="3" presStyleCnt="4"/>
      <dgm:spPr>
        <a:blipFill rotWithShape="1">
          <a:blip xmlns:r="http://schemas.openxmlformats.org/officeDocument/2006/relationships" r:embed="rId4"/>
          <a:stretch>
            <a:fillRect/>
          </a:stretch>
        </a:blipFill>
      </dgm:spPr>
      <dgm:t>
        <a:bodyPr/>
        <a:lstStyle/>
        <a:p>
          <a:endParaRPr lang="es-CO"/>
        </a:p>
      </dgm:t>
    </dgm:pt>
  </dgm:ptLst>
  <dgm:cxnLst>
    <dgm:cxn modelId="{2AAD81CB-D0A7-4C7C-B6BA-3F9521B90C51}" srcId="{975A67FA-92D8-45DF-85F1-3EDA88B3B97B}" destId="{303922DE-6437-45CB-B51A-BE5D7DFB2C51}" srcOrd="0" destOrd="0" parTransId="{957A553C-E456-4F53-874D-07971FA3AE03}" sibTransId="{0814A2A9-95A9-4E56-9651-C50BB6626C94}"/>
    <dgm:cxn modelId="{2D26CA0D-3D0C-4392-9D24-1D2762695BA2}" type="presOf" srcId="{78B54DE5-996A-4087-8B51-8FFD49D3073D}" destId="{A7CD69A7-6F2F-4109-8EC2-AD17575DCBFB}" srcOrd="0" destOrd="0" presId="urn:microsoft.com/office/officeart/2008/layout/PictureStrips"/>
    <dgm:cxn modelId="{431F892F-CDEB-499A-A157-09087AEED5F4}" type="presOf" srcId="{B888B1A8-81CF-4BDB-954E-EADDF115D1C0}" destId="{D558A96F-57F0-4F12-B6C5-197381DD90C6}" srcOrd="0" destOrd="0" presId="urn:microsoft.com/office/officeart/2008/layout/PictureStrips"/>
    <dgm:cxn modelId="{C79A7D9E-3D62-44F8-B5D4-1384C20C88D2}" srcId="{975A67FA-92D8-45DF-85F1-3EDA88B3B97B}" destId="{D0F170D1-5555-420A-BC57-19AA4209D710}" srcOrd="2" destOrd="0" parTransId="{9C024CA3-FAB2-469A-AD85-EAA05CBBF71F}" sibTransId="{CC02F47C-6E5A-44AD-8A67-73F4271CFFAD}"/>
    <dgm:cxn modelId="{73A7913D-A0D6-4656-9132-E43515D19374}" type="presOf" srcId="{303922DE-6437-45CB-B51A-BE5D7DFB2C51}" destId="{5BEEC456-9D91-49A8-A4CA-B4C15B9DEC94}" srcOrd="0" destOrd="0" presId="urn:microsoft.com/office/officeart/2008/layout/PictureStrips"/>
    <dgm:cxn modelId="{C63CD3D3-48E1-4803-BD20-7F178AE94684}" type="presOf" srcId="{975A67FA-92D8-45DF-85F1-3EDA88B3B97B}" destId="{B87ED71E-A626-47A3-9384-79595A170F1F}" srcOrd="0" destOrd="0" presId="urn:microsoft.com/office/officeart/2008/layout/PictureStrips"/>
    <dgm:cxn modelId="{D304D6F4-FFE1-464E-B40C-EAF645BFFC04}" type="presOf" srcId="{D0F170D1-5555-420A-BC57-19AA4209D710}" destId="{185A1B29-9F9A-4620-9686-560A09FF5FE1}" srcOrd="0" destOrd="0" presId="urn:microsoft.com/office/officeart/2008/layout/PictureStrips"/>
    <dgm:cxn modelId="{C54CF048-E747-40A9-8C61-407E641F97F7}" srcId="{975A67FA-92D8-45DF-85F1-3EDA88B3B97B}" destId="{78B54DE5-996A-4087-8B51-8FFD49D3073D}" srcOrd="1" destOrd="0" parTransId="{01A6EA4A-4002-456B-AE41-DF1D9E5856C5}" sibTransId="{7469D222-842C-4F4C-820A-8B5DFAEB8DD8}"/>
    <dgm:cxn modelId="{7701DADC-29A1-4559-991C-8153BF82E69F}" srcId="{975A67FA-92D8-45DF-85F1-3EDA88B3B97B}" destId="{B888B1A8-81CF-4BDB-954E-EADDF115D1C0}" srcOrd="3" destOrd="0" parTransId="{C57D4F9F-A894-4209-BE64-AA1E2BBC2BBC}" sibTransId="{D7DBB841-3DC7-4899-9997-55FA16BD6F0F}"/>
    <dgm:cxn modelId="{8234CB58-6CA7-437D-A549-6602DE2CB98A}" type="presParOf" srcId="{B87ED71E-A626-47A3-9384-79595A170F1F}" destId="{5246FCAD-74A4-4D23-8691-C3457D6A4577}" srcOrd="0" destOrd="0" presId="urn:microsoft.com/office/officeart/2008/layout/PictureStrips"/>
    <dgm:cxn modelId="{03AB6C85-0547-4727-8E79-33517A8FCE41}" type="presParOf" srcId="{5246FCAD-74A4-4D23-8691-C3457D6A4577}" destId="{5BEEC456-9D91-49A8-A4CA-B4C15B9DEC94}" srcOrd="0" destOrd="0" presId="urn:microsoft.com/office/officeart/2008/layout/PictureStrips"/>
    <dgm:cxn modelId="{57FCB3BD-807C-4F36-97E4-936738F06632}" type="presParOf" srcId="{5246FCAD-74A4-4D23-8691-C3457D6A4577}" destId="{A72C4C91-94D8-4220-A629-86C5CEB35D07}" srcOrd="1" destOrd="0" presId="urn:microsoft.com/office/officeart/2008/layout/PictureStrips"/>
    <dgm:cxn modelId="{0A4E28FF-EAEC-4B18-81D9-88D9A786DB27}" type="presParOf" srcId="{B87ED71E-A626-47A3-9384-79595A170F1F}" destId="{AF4ADE9D-731B-4969-9CFE-4295CF14D75E}" srcOrd="1" destOrd="0" presId="urn:microsoft.com/office/officeart/2008/layout/PictureStrips"/>
    <dgm:cxn modelId="{DE45B0A1-CF33-4195-B57D-D5941F17F3A7}" type="presParOf" srcId="{B87ED71E-A626-47A3-9384-79595A170F1F}" destId="{C33C75CA-67FA-4ECA-85A1-1323AFFD9F47}" srcOrd="2" destOrd="0" presId="urn:microsoft.com/office/officeart/2008/layout/PictureStrips"/>
    <dgm:cxn modelId="{75340431-5665-496E-97B8-126A32BFAB86}" type="presParOf" srcId="{C33C75CA-67FA-4ECA-85A1-1323AFFD9F47}" destId="{A7CD69A7-6F2F-4109-8EC2-AD17575DCBFB}" srcOrd="0" destOrd="0" presId="urn:microsoft.com/office/officeart/2008/layout/PictureStrips"/>
    <dgm:cxn modelId="{176BA5AB-538E-4D5D-94F3-69633AB0883E}" type="presParOf" srcId="{C33C75CA-67FA-4ECA-85A1-1323AFFD9F47}" destId="{941F1637-540D-4069-8E9D-E0F057B0605C}" srcOrd="1" destOrd="0" presId="urn:microsoft.com/office/officeart/2008/layout/PictureStrips"/>
    <dgm:cxn modelId="{9AEDA1A2-0BCF-4B3F-8FD3-AE45B969DC35}" type="presParOf" srcId="{B87ED71E-A626-47A3-9384-79595A170F1F}" destId="{5AE5DDFA-4146-4C4F-924F-0BFA7CB4FAB9}" srcOrd="3" destOrd="0" presId="urn:microsoft.com/office/officeart/2008/layout/PictureStrips"/>
    <dgm:cxn modelId="{30726253-BBAC-4535-9E11-D59ABBF04B6E}" type="presParOf" srcId="{B87ED71E-A626-47A3-9384-79595A170F1F}" destId="{94F1B429-0CD9-49F4-B5C3-AA1AC3ECADE7}" srcOrd="4" destOrd="0" presId="urn:microsoft.com/office/officeart/2008/layout/PictureStrips"/>
    <dgm:cxn modelId="{E9B0C690-8419-4895-B0BD-EAA4E4F5A9F8}" type="presParOf" srcId="{94F1B429-0CD9-49F4-B5C3-AA1AC3ECADE7}" destId="{185A1B29-9F9A-4620-9686-560A09FF5FE1}" srcOrd="0" destOrd="0" presId="urn:microsoft.com/office/officeart/2008/layout/PictureStrips"/>
    <dgm:cxn modelId="{5C588755-E2C2-464B-8361-935D0B16DCB7}" type="presParOf" srcId="{94F1B429-0CD9-49F4-B5C3-AA1AC3ECADE7}" destId="{45569F14-7835-447A-99D2-94875F731B60}" srcOrd="1" destOrd="0" presId="urn:microsoft.com/office/officeart/2008/layout/PictureStrips"/>
    <dgm:cxn modelId="{306D71F5-A989-4284-81EE-487249F0C08D}" type="presParOf" srcId="{B87ED71E-A626-47A3-9384-79595A170F1F}" destId="{6E8FC860-0C83-4DFC-873B-91B83B51E8D7}" srcOrd="5" destOrd="0" presId="urn:microsoft.com/office/officeart/2008/layout/PictureStrips"/>
    <dgm:cxn modelId="{FBB60D52-8CA9-48F1-8D7F-CF35C12A182F}" type="presParOf" srcId="{B87ED71E-A626-47A3-9384-79595A170F1F}" destId="{DF751D5F-284B-4FC7-A75C-1862BEB99C9C}" srcOrd="6" destOrd="0" presId="urn:microsoft.com/office/officeart/2008/layout/PictureStrips"/>
    <dgm:cxn modelId="{D2233A2E-1522-43B0-9A1D-7738784576AD}" type="presParOf" srcId="{DF751D5F-284B-4FC7-A75C-1862BEB99C9C}" destId="{D558A96F-57F0-4F12-B6C5-197381DD90C6}" srcOrd="0" destOrd="0" presId="urn:microsoft.com/office/officeart/2008/layout/PictureStrips"/>
    <dgm:cxn modelId="{782AB5CC-99B9-453D-92C9-FF788A21908F}" type="presParOf" srcId="{DF751D5F-284B-4FC7-A75C-1862BEB99C9C}" destId="{DE3C4B73-3341-4721-9B2F-88D276FC72F0}" srcOrd="1" destOrd="0" presId="urn:microsoft.com/office/officeart/2008/layout/PictureStrip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AB5E2EC2-4784-445C-B9A0-3532A055F475}" type="doc">
      <dgm:prSet loTypeId="urn:microsoft.com/office/officeart/2005/8/layout/vList3" loCatId="list" qsTypeId="urn:microsoft.com/office/officeart/2005/8/quickstyle/simple2" qsCatId="simple" csTypeId="urn:microsoft.com/office/officeart/2005/8/colors/accent1_2" csCatId="accent1" phldr="1"/>
      <dgm:spPr/>
    </dgm:pt>
    <dgm:pt modelId="{2169E806-67BF-4B56-83CF-232A0FB71EB1}">
      <dgm:prSet phldrT="[Texto]"/>
      <dgm:spPr/>
      <dgm:t>
        <a:bodyPr/>
        <a:lstStyle/>
        <a:p>
          <a:r>
            <a:rPr lang="es-MX" dirty="0" smtClean="0"/>
            <a:t>Molécula básica con </a:t>
          </a:r>
          <a:r>
            <a:rPr lang="es-MX" dirty="0" err="1" smtClean="0"/>
            <a:t>pKa</a:t>
          </a:r>
          <a:r>
            <a:rPr lang="es-MX" dirty="0" smtClean="0"/>
            <a:t>=4,85</a:t>
          </a:r>
          <a:endParaRPr lang="es-MX" dirty="0"/>
        </a:p>
      </dgm:t>
    </dgm:pt>
    <dgm:pt modelId="{811B031D-A799-4F60-91A3-0C244DE50AC1}" type="parTrans" cxnId="{BCD1F6E5-8935-4706-94A6-9D92F37A32CC}">
      <dgm:prSet/>
      <dgm:spPr/>
      <dgm:t>
        <a:bodyPr/>
        <a:lstStyle/>
        <a:p>
          <a:endParaRPr lang="es-MX"/>
        </a:p>
      </dgm:t>
    </dgm:pt>
    <dgm:pt modelId="{AFAED916-E31A-4947-A290-AEE37BF88DC5}" type="sibTrans" cxnId="{BCD1F6E5-8935-4706-94A6-9D92F37A32CC}">
      <dgm:prSet/>
      <dgm:spPr/>
      <dgm:t>
        <a:bodyPr/>
        <a:lstStyle/>
        <a:p>
          <a:endParaRPr lang="es-MX"/>
        </a:p>
      </dgm:t>
    </dgm:pt>
    <dgm:pt modelId="{7FF123C7-E709-4282-AA8C-919357A95354}">
      <dgm:prSet phldrT="[Texto]"/>
      <dgm:spPr/>
      <dgm:t>
        <a:bodyPr/>
        <a:lstStyle/>
        <a:p>
          <a:r>
            <a:rPr lang="es-MX" dirty="0" smtClean="0"/>
            <a:t>Mayor solubilidad a menor pH</a:t>
          </a:r>
          <a:endParaRPr lang="es-MX" dirty="0"/>
        </a:p>
      </dgm:t>
    </dgm:pt>
    <dgm:pt modelId="{346C809C-5094-4089-82DD-08612C41CE66}" type="parTrans" cxnId="{0E19D9E2-A3B0-4DB1-843E-DB4569A8571F}">
      <dgm:prSet/>
      <dgm:spPr/>
      <dgm:t>
        <a:bodyPr/>
        <a:lstStyle/>
        <a:p>
          <a:endParaRPr lang="es-MX"/>
        </a:p>
      </dgm:t>
    </dgm:pt>
    <dgm:pt modelId="{C59EF798-96AC-43F3-8D63-CFC6A9CFE16E}" type="sibTrans" cxnId="{0E19D9E2-A3B0-4DB1-843E-DB4569A8571F}">
      <dgm:prSet/>
      <dgm:spPr/>
      <dgm:t>
        <a:bodyPr/>
        <a:lstStyle/>
        <a:p>
          <a:endParaRPr lang="es-MX"/>
        </a:p>
      </dgm:t>
    </dgm:pt>
    <dgm:pt modelId="{0103774C-3315-4408-9792-1759F0F7E61A}">
      <dgm:prSet phldrT="[Texto]"/>
      <dgm:spPr/>
      <dgm:t>
        <a:bodyPr/>
        <a:lstStyle/>
        <a:p>
          <a:r>
            <a:rPr lang="es-MX" dirty="0" smtClean="0"/>
            <a:t>Baja solubilidad a pH 4.5 y 6.8</a:t>
          </a:r>
          <a:endParaRPr lang="es-MX" dirty="0"/>
        </a:p>
      </dgm:t>
    </dgm:pt>
    <dgm:pt modelId="{8DC7FD32-F5C3-4A52-912B-1D20E7632EF3}" type="parTrans" cxnId="{230D5BFC-AFA4-4100-B4FF-EAB71E61B1F7}">
      <dgm:prSet/>
      <dgm:spPr/>
      <dgm:t>
        <a:bodyPr/>
        <a:lstStyle/>
        <a:p>
          <a:endParaRPr lang="es-MX"/>
        </a:p>
      </dgm:t>
    </dgm:pt>
    <dgm:pt modelId="{9CBD2257-E625-496A-A674-9A4438338A9E}" type="sibTrans" cxnId="{230D5BFC-AFA4-4100-B4FF-EAB71E61B1F7}">
      <dgm:prSet/>
      <dgm:spPr/>
      <dgm:t>
        <a:bodyPr/>
        <a:lstStyle/>
        <a:p>
          <a:endParaRPr lang="es-MX"/>
        </a:p>
      </dgm:t>
    </dgm:pt>
    <dgm:pt modelId="{36CF8FFB-8FB1-4382-9FD4-35D4D6FCBDE4}">
      <dgm:prSet phldrT="[Texto]"/>
      <dgm:spPr/>
      <dgm:t>
        <a:bodyPr/>
        <a:lstStyle/>
        <a:p>
          <a:r>
            <a:rPr lang="es-MX" dirty="0" smtClean="0"/>
            <a:t>Puede tener problemas de BD debido a lenta disolución o precipitación </a:t>
          </a:r>
          <a:endParaRPr lang="es-MX" dirty="0"/>
        </a:p>
      </dgm:t>
    </dgm:pt>
    <dgm:pt modelId="{4AA8BD7B-E616-4341-9272-56229FEB3D19}" type="parTrans" cxnId="{F5A4567D-5914-4BB3-A140-F0E6AFF34775}">
      <dgm:prSet/>
      <dgm:spPr/>
      <dgm:t>
        <a:bodyPr/>
        <a:lstStyle/>
        <a:p>
          <a:endParaRPr lang="es-MX"/>
        </a:p>
      </dgm:t>
    </dgm:pt>
    <dgm:pt modelId="{F52EE7B4-A509-4AAC-9C19-E7F76CE69793}" type="sibTrans" cxnId="{F5A4567D-5914-4BB3-A140-F0E6AFF34775}">
      <dgm:prSet/>
      <dgm:spPr/>
      <dgm:t>
        <a:bodyPr/>
        <a:lstStyle/>
        <a:p>
          <a:endParaRPr lang="es-MX"/>
        </a:p>
      </dgm:t>
    </dgm:pt>
    <dgm:pt modelId="{AE3FA575-0D33-4CF4-A667-89279DB494EA}" type="pres">
      <dgm:prSet presAssocID="{AB5E2EC2-4784-445C-B9A0-3532A055F475}" presName="linearFlow" presStyleCnt="0">
        <dgm:presLayoutVars>
          <dgm:dir/>
          <dgm:resizeHandles val="exact"/>
        </dgm:presLayoutVars>
      </dgm:prSet>
      <dgm:spPr/>
    </dgm:pt>
    <dgm:pt modelId="{2258DAE0-2B38-48C6-A610-DD72C5F03C81}" type="pres">
      <dgm:prSet presAssocID="{2169E806-67BF-4B56-83CF-232A0FB71EB1}" presName="composite" presStyleCnt="0"/>
      <dgm:spPr/>
    </dgm:pt>
    <dgm:pt modelId="{8EE4B08D-EAAD-4778-A9F5-9E0570D11500}" type="pres">
      <dgm:prSet presAssocID="{2169E806-67BF-4B56-83CF-232A0FB71EB1}" presName="imgShp" presStyleLbl="fgImgPlace1" presStyleIdx="0" presStyleCnt="4"/>
      <dgm:spPr>
        <a:blipFill rotWithShape="1">
          <a:blip xmlns:r="http://schemas.openxmlformats.org/officeDocument/2006/relationships" r:embed="rId1"/>
          <a:stretch>
            <a:fillRect/>
          </a:stretch>
        </a:blipFill>
      </dgm:spPr>
    </dgm:pt>
    <dgm:pt modelId="{BC27D4DA-B2FE-4BD3-B491-2B8D7191404D}" type="pres">
      <dgm:prSet presAssocID="{2169E806-67BF-4B56-83CF-232A0FB71EB1}" presName="txShp" presStyleLbl="node1" presStyleIdx="0" presStyleCnt="4">
        <dgm:presLayoutVars>
          <dgm:bulletEnabled val="1"/>
        </dgm:presLayoutVars>
      </dgm:prSet>
      <dgm:spPr/>
      <dgm:t>
        <a:bodyPr/>
        <a:lstStyle/>
        <a:p>
          <a:endParaRPr lang="es-MX"/>
        </a:p>
      </dgm:t>
    </dgm:pt>
    <dgm:pt modelId="{445C2383-D204-4903-BF25-2CF0340A71CA}" type="pres">
      <dgm:prSet presAssocID="{AFAED916-E31A-4947-A290-AEE37BF88DC5}" presName="spacing" presStyleCnt="0"/>
      <dgm:spPr/>
    </dgm:pt>
    <dgm:pt modelId="{7B4A6D81-B4C1-4884-9DB8-B857F6C45A9C}" type="pres">
      <dgm:prSet presAssocID="{7FF123C7-E709-4282-AA8C-919357A95354}" presName="composite" presStyleCnt="0"/>
      <dgm:spPr/>
    </dgm:pt>
    <dgm:pt modelId="{F13DB1B8-7AF9-4C4A-9148-84A6EB9F25D2}" type="pres">
      <dgm:prSet presAssocID="{7FF123C7-E709-4282-AA8C-919357A95354}" presName="imgShp" presStyleLbl="fgImgPlace1" presStyleIdx="1" presStyleCnt="4"/>
      <dgm:spPr>
        <a:blipFill rotWithShape="1">
          <a:blip xmlns:r="http://schemas.openxmlformats.org/officeDocument/2006/relationships" r:embed="rId2"/>
          <a:stretch>
            <a:fillRect/>
          </a:stretch>
        </a:blipFill>
      </dgm:spPr>
    </dgm:pt>
    <dgm:pt modelId="{C8001BA8-E1D0-4589-B884-1367F22D3706}" type="pres">
      <dgm:prSet presAssocID="{7FF123C7-E709-4282-AA8C-919357A95354}" presName="txShp" presStyleLbl="node1" presStyleIdx="1" presStyleCnt="4">
        <dgm:presLayoutVars>
          <dgm:bulletEnabled val="1"/>
        </dgm:presLayoutVars>
      </dgm:prSet>
      <dgm:spPr/>
      <dgm:t>
        <a:bodyPr/>
        <a:lstStyle/>
        <a:p>
          <a:endParaRPr lang="es-MX"/>
        </a:p>
      </dgm:t>
    </dgm:pt>
    <dgm:pt modelId="{AA6689BA-AB30-40F4-882C-2A2D8E6DBB5F}" type="pres">
      <dgm:prSet presAssocID="{C59EF798-96AC-43F3-8D63-CFC6A9CFE16E}" presName="spacing" presStyleCnt="0"/>
      <dgm:spPr/>
    </dgm:pt>
    <dgm:pt modelId="{2E20BA34-2F75-401A-A522-F8FE7DAA856D}" type="pres">
      <dgm:prSet presAssocID="{0103774C-3315-4408-9792-1759F0F7E61A}" presName="composite" presStyleCnt="0"/>
      <dgm:spPr/>
    </dgm:pt>
    <dgm:pt modelId="{B93FFD0A-05E8-435A-85F7-DDCCF8FF64D7}" type="pres">
      <dgm:prSet presAssocID="{0103774C-3315-4408-9792-1759F0F7E61A}" presName="imgShp" presStyleLbl="fgImgPlace1" presStyleIdx="2" presStyleCnt="4"/>
      <dgm:spPr>
        <a:blipFill rotWithShape="1">
          <a:blip xmlns:r="http://schemas.openxmlformats.org/officeDocument/2006/relationships" r:embed="rId3"/>
          <a:stretch>
            <a:fillRect/>
          </a:stretch>
        </a:blipFill>
      </dgm:spPr>
    </dgm:pt>
    <dgm:pt modelId="{4A877FFE-AF5E-4384-9AC2-6492739F39EB}" type="pres">
      <dgm:prSet presAssocID="{0103774C-3315-4408-9792-1759F0F7E61A}" presName="txShp" presStyleLbl="node1" presStyleIdx="2" presStyleCnt="4">
        <dgm:presLayoutVars>
          <dgm:bulletEnabled val="1"/>
        </dgm:presLayoutVars>
      </dgm:prSet>
      <dgm:spPr/>
      <dgm:t>
        <a:bodyPr/>
        <a:lstStyle/>
        <a:p>
          <a:endParaRPr lang="es-ES"/>
        </a:p>
      </dgm:t>
    </dgm:pt>
    <dgm:pt modelId="{0EE72916-3C1A-451C-8C59-31C2D96D59F0}" type="pres">
      <dgm:prSet presAssocID="{9CBD2257-E625-496A-A674-9A4438338A9E}" presName="spacing" presStyleCnt="0"/>
      <dgm:spPr/>
    </dgm:pt>
    <dgm:pt modelId="{2E3EC252-6218-4A52-9920-4A7B360D29E0}" type="pres">
      <dgm:prSet presAssocID="{36CF8FFB-8FB1-4382-9FD4-35D4D6FCBDE4}" presName="composite" presStyleCnt="0"/>
      <dgm:spPr/>
    </dgm:pt>
    <dgm:pt modelId="{0BCB079B-52E1-4EBA-B5FF-C8F69CABCFFB}" type="pres">
      <dgm:prSet presAssocID="{36CF8FFB-8FB1-4382-9FD4-35D4D6FCBDE4}" presName="imgShp" presStyleLbl="fgImgPlace1" presStyleIdx="3" presStyleCnt="4"/>
      <dgm:spPr>
        <a:blipFill rotWithShape="1">
          <a:blip xmlns:r="http://schemas.openxmlformats.org/officeDocument/2006/relationships" r:embed="rId4"/>
          <a:stretch>
            <a:fillRect/>
          </a:stretch>
        </a:blipFill>
      </dgm:spPr>
    </dgm:pt>
    <dgm:pt modelId="{EAB2DF94-7AE9-4235-B4A7-45271D43AC72}" type="pres">
      <dgm:prSet presAssocID="{36CF8FFB-8FB1-4382-9FD4-35D4D6FCBDE4}" presName="txShp" presStyleLbl="node1" presStyleIdx="3" presStyleCnt="4">
        <dgm:presLayoutVars>
          <dgm:bulletEnabled val="1"/>
        </dgm:presLayoutVars>
      </dgm:prSet>
      <dgm:spPr/>
      <dgm:t>
        <a:bodyPr/>
        <a:lstStyle/>
        <a:p>
          <a:endParaRPr lang="es-MX"/>
        </a:p>
      </dgm:t>
    </dgm:pt>
  </dgm:ptLst>
  <dgm:cxnLst>
    <dgm:cxn modelId="{20D0F2A7-18E6-4C40-B15B-6D4A9AA63977}" type="presOf" srcId="{2169E806-67BF-4B56-83CF-232A0FB71EB1}" destId="{BC27D4DA-B2FE-4BD3-B491-2B8D7191404D}" srcOrd="0" destOrd="0" presId="urn:microsoft.com/office/officeart/2005/8/layout/vList3"/>
    <dgm:cxn modelId="{0745CB0F-8B0B-45B4-AF2B-9DA390B3615F}" type="presOf" srcId="{7FF123C7-E709-4282-AA8C-919357A95354}" destId="{C8001BA8-E1D0-4589-B884-1367F22D3706}" srcOrd="0" destOrd="0" presId="urn:microsoft.com/office/officeart/2005/8/layout/vList3"/>
    <dgm:cxn modelId="{C247F5AC-654A-4ED7-A8A1-09FCDBB67C5D}" type="presOf" srcId="{AB5E2EC2-4784-445C-B9A0-3532A055F475}" destId="{AE3FA575-0D33-4CF4-A667-89279DB494EA}" srcOrd="0" destOrd="0" presId="urn:microsoft.com/office/officeart/2005/8/layout/vList3"/>
    <dgm:cxn modelId="{458646D0-999D-4832-A628-A5A5EDB08C86}" type="presOf" srcId="{36CF8FFB-8FB1-4382-9FD4-35D4D6FCBDE4}" destId="{EAB2DF94-7AE9-4235-B4A7-45271D43AC72}" srcOrd="0" destOrd="0" presId="urn:microsoft.com/office/officeart/2005/8/layout/vList3"/>
    <dgm:cxn modelId="{230D5BFC-AFA4-4100-B4FF-EAB71E61B1F7}" srcId="{AB5E2EC2-4784-445C-B9A0-3532A055F475}" destId="{0103774C-3315-4408-9792-1759F0F7E61A}" srcOrd="2" destOrd="0" parTransId="{8DC7FD32-F5C3-4A52-912B-1D20E7632EF3}" sibTransId="{9CBD2257-E625-496A-A674-9A4438338A9E}"/>
    <dgm:cxn modelId="{BCD1F6E5-8935-4706-94A6-9D92F37A32CC}" srcId="{AB5E2EC2-4784-445C-B9A0-3532A055F475}" destId="{2169E806-67BF-4B56-83CF-232A0FB71EB1}" srcOrd="0" destOrd="0" parTransId="{811B031D-A799-4F60-91A3-0C244DE50AC1}" sibTransId="{AFAED916-E31A-4947-A290-AEE37BF88DC5}"/>
    <dgm:cxn modelId="{9B9EFC39-0135-4CB2-B23E-5A025F3438D4}" type="presOf" srcId="{0103774C-3315-4408-9792-1759F0F7E61A}" destId="{4A877FFE-AF5E-4384-9AC2-6492739F39EB}" srcOrd="0" destOrd="0" presId="urn:microsoft.com/office/officeart/2005/8/layout/vList3"/>
    <dgm:cxn modelId="{F5A4567D-5914-4BB3-A140-F0E6AFF34775}" srcId="{AB5E2EC2-4784-445C-B9A0-3532A055F475}" destId="{36CF8FFB-8FB1-4382-9FD4-35D4D6FCBDE4}" srcOrd="3" destOrd="0" parTransId="{4AA8BD7B-E616-4341-9272-56229FEB3D19}" sibTransId="{F52EE7B4-A509-4AAC-9C19-E7F76CE69793}"/>
    <dgm:cxn modelId="{0E19D9E2-A3B0-4DB1-843E-DB4569A8571F}" srcId="{AB5E2EC2-4784-445C-B9A0-3532A055F475}" destId="{7FF123C7-E709-4282-AA8C-919357A95354}" srcOrd="1" destOrd="0" parTransId="{346C809C-5094-4089-82DD-08612C41CE66}" sibTransId="{C59EF798-96AC-43F3-8D63-CFC6A9CFE16E}"/>
    <dgm:cxn modelId="{9D08695E-7596-4CEB-815E-B112E05A7219}" type="presParOf" srcId="{AE3FA575-0D33-4CF4-A667-89279DB494EA}" destId="{2258DAE0-2B38-48C6-A610-DD72C5F03C81}" srcOrd="0" destOrd="0" presId="urn:microsoft.com/office/officeart/2005/8/layout/vList3"/>
    <dgm:cxn modelId="{D4F4AAD0-CD86-422F-929B-8431DB00CFBE}" type="presParOf" srcId="{2258DAE0-2B38-48C6-A610-DD72C5F03C81}" destId="{8EE4B08D-EAAD-4778-A9F5-9E0570D11500}" srcOrd="0" destOrd="0" presId="urn:microsoft.com/office/officeart/2005/8/layout/vList3"/>
    <dgm:cxn modelId="{38F1EF9A-376B-40E8-83BC-04EEF08FFC34}" type="presParOf" srcId="{2258DAE0-2B38-48C6-A610-DD72C5F03C81}" destId="{BC27D4DA-B2FE-4BD3-B491-2B8D7191404D}" srcOrd="1" destOrd="0" presId="urn:microsoft.com/office/officeart/2005/8/layout/vList3"/>
    <dgm:cxn modelId="{36B981EE-18EB-4D4E-B898-5B54785757FA}" type="presParOf" srcId="{AE3FA575-0D33-4CF4-A667-89279DB494EA}" destId="{445C2383-D204-4903-BF25-2CF0340A71CA}" srcOrd="1" destOrd="0" presId="urn:microsoft.com/office/officeart/2005/8/layout/vList3"/>
    <dgm:cxn modelId="{3469356F-CE66-4CA6-BD69-DC7994B9C315}" type="presParOf" srcId="{AE3FA575-0D33-4CF4-A667-89279DB494EA}" destId="{7B4A6D81-B4C1-4884-9DB8-B857F6C45A9C}" srcOrd="2" destOrd="0" presId="urn:microsoft.com/office/officeart/2005/8/layout/vList3"/>
    <dgm:cxn modelId="{407D24BE-3D10-4697-BA8D-FD37CEBB9DDB}" type="presParOf" srcId="{7B4A6D81-B4C1-4884-9DB8-B857F6C45A9C}" destId="{F13DB1B8-7AF9-4C4A-9148-84A6EB9F25D2}" srcOrd="0" destOrd="0" presId="urn:microsoft.com/office/officeart/2005/8/layout/vList3"/>
    <dgm:cxn modelId="{84DEDE82-55A0-4F07-8F35-6FFC2B39F8A6}" type="presParOf" srcId="{7B4A6D81-B4C1-4884-9DB8-B857F6C45A9C}" destId="{C8001BA8-E1D0-4589-B884-1367F22D3706}" srcOrd="1" destOrd="0" presId="urn:microsoft.com/office/officeart/2005/8/layout/vList3"/>
    <dgm:cxn modelId="{45ECD952-E636-4059-A284-A7D85303187C}" type="presParOf" srcId="{AE3FA575-0D33-4CF4-A667-89279DB494EA}" destId="{AA6689BA-AB30-40F4-882C-2A2D8E6DBB5F}" srcOrd="3" destOrd="0" presId="urn:microsoft.com/office/officeart/2005/8/layout/vList3"/>
    <dgm:cxn modelId="{F53677FE-BF34-4EC4-AB60-2F3B0D9882CE}" type="presParOf" srcId="{AE3FA575-0D33-4CF4-A667-89279DB494EA}" destId="{2E20BA34-2F75-401A-A522-F8FE7DAA856D}" srcOrd="4" destOrd="0" presId="urn:microsoft.com/office/officeart/2005/8/layout/vList3"/>
    <dgm:cxn modelId="{4DCBB5A0-AD60-465E-A4D7-70A527B078F5}" type="presParOf" srcId="{2E20BA34-2F75-401A-A522-F8FE7DAA856D}" destId="{B93FFD0A-05E8-435A-85F7-DDCCF8FF64D7}" srcOrd="0" destOrd="0" presId="urn:microsoft.com/office/officeart/2005/8/layout/vList3"/>
    <dgm:cxn modelId="{37461B49-C435-401F-A13C-2D25F487E79E}" type="presParOf" srcId="{2E20BA34-2F75-401A-A522-F8FE7DAA856D}" destId="{4A877FFE-AF5E-4384-9AC2-6492739F39EB}" srcOrd="1" destOrd="0" presId="urn:microsoft.com/office/officeart/2005/8/layout/vList3"/>
    <dgm:cxn modelId="{C239E9A1-F8B0-4A92-AA66-9A753B88BB07}" type="presParOf" srcId="{AE3FA575-0D33-4CF4-A667-89279DB494EA}" destId="{0EE72916-3C1A-451C-8C59-31C2D96D59F0}" srcOrd="5" destOrd="0" presId="urn:microsoft.com/office/officeart/2005/8/layout/vList3"/>
    <dgm:cxn modelId="{57054FDA-6EFB-4B63-B6B3-DFECB2A4483C}" type="presParOf" srcId="{AE3FA575-0D33-4CF4-A667-89279DB494EA}" destId="{2E3EC252-6218-4A52-9920-4A7B360D29E0}" srcOrd="6" destOrd="0" presId="urn:microsoft.com/office/officeart/2005/8/layout/vList3"/>
    <dgm:cxn modelId="{E4EF8E2F-B0C6-442F-BEA3-A52F8A4E07F1}" type="presParOf" srcId="{2E3EC252-6218-4A52-9920-4A7B360D29E0}" destId="{0BCB079B-52E1-4EBA-B5FF-C8F69CABCFFB}" srcOrd="0" destOrd="0" presId="urn:microsoft.com/office/officeart/2005/8/layout/vList3"/>
    <dgm:cxn modelId="{2E6116BC-64A6-496C-BA52-60931760C733}" type="presParOf" srcId="{2E3EC252-6218-4A52-9920-4A7B360D29E0}" destId="{EAB2DF94-7AE9-4235-B4A7-45271D43AC72}"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6B695A5D-4115-411C-9475-8472A710ACD5}" type="doc">
      <dgm:prSet loTypeId="urn:microsoft.com/office/officeart/2008/layout/AlternatingPictureBlocks" loCatId="list" qsTypeId="urn:microsoft.com/office/officeart/2005/8/quickstyle/simple1" qsCatId="simple" csTypeId="urn:microsoft.com/office/officeart/2005/8/colors/colorful5" csCatId="colorful" phldr="1"/>
      <dgm:spPr/>
      <dgm:t>
        <a:bodyPr/>
        <a:lstStyle/>
        <a:p>
          <a:endParaRPr lang="es-MX"/>
        </a:p>
      </dgm:t>
    </dgm:pt>
    <dgm:pt modelId="{051E31C1-A92F-4119-BB65-E1EB4D0527D7}">
      <dgm:prSet phldrT="[Texto]"/>
      <dgm:spPr/>
      <dgm:t>
        <a:bodyPr/>
        <a:lstStyle/>
        <a:p>
          <a:r>
            <a:rPr lang="es-MX" dirty="0" smtClean="0"/>
            <a:t>pH=1,2 4 horas</a:t>
          </a:r>
          <a:endParaRPr lang="es-MX" dirty="0"/>
        </a:p>
      </dgm:t>
    </dgm:pt>
    <dgm:pt modelId="{FD352ECC-981C-4425-91B0-D938110D86D8}" type="parTrans" cxnId="{70562CF0-B089-46E0-B1D1-AE5651BA1775}">
      <dgm:prSet/>
      <dgm:spPr/>
      <dgm:t>
        <a:bodyPr/>
        <a:lstStyle/>
        <a:p>
          <a:endParaRPr lang="es-MX"/>
        </a:p>
      </dgm:t>
    </dgm:pt>
    <dgm:pt modelId="{F3CAB77E-54EE-4DFD-88D8-647473CEFBAF}" type="sibTrans" cxnId="{70562CF0-B089-46E0-B1D1-AE5651BA1775}">
      <dgm:prSet/>
      <dgm:spPr/>
      <dgm:t>
        <a:bodyPr/>
        <a:lstStyle/>
        <a:p>
          <a:endParaRPr lang="es-MX"/>
        </a:p>
      </dgm:t>
    </dgm:pt>
    <dgm:pt modelId="{D86F65F4-5FED-4A43-8E66-8FCE823EFA03}">
      <dgm:prSet phldrT="[Texto]"/>
      <dgm:spPr/>
      <dgm:t>
        <a:bodyPr/>
        <a:lstStyle/>
        <a:p>
          <a:r>
            <a:rPr lang="es-MX" dirty="0" smtClean="0"/>
            <a:t>30% de degradación</a:t>
          </a:r>
          <a:endParaRPr lang="es-MX" dirty="0"/>
        </a:p>
      </dgm:t>
    </dgm:pt>
    <dgm:pt modelId="{3E193C62-CA40-44F7-8A06-D59E7DD12F5A}" type="parTrans" cxnId="{0197BF1A-8DA4-45F0-A316-A6B455450F12}">
      <dgm:prSet/>
      <dgm:spPr/>
      <dgm:t>
        <a:bodyPr/>
        <a:lstStyle/>
        <a:p>
          <a:endParaRPr lang="es-MX"/>
        </a:p>
      </dgm:t>
    </dgm:pt>
    <dgm:pt modelId="{A9F1C89A-CADD-472A-9E27-5D0852DE13A1}" type="sibTrans" cxnId="{0197BF1A-8DA4-45F0-A316-A6B455450F12}">
      <dgm:prSet/>
      <dgm:spPr/>
      <dgm:t>
        <a:bodyPr/>
        <a:lstStyle/>
        <a:p>
          <a:endParaRPr lang="es-MX"/>
        </a:p>
      </dgm:t>
    </dgm:pt>
    <dgm:pt modelId="{5A9EC806-5BE6-4D85-8FC0-A4AAD78DA9A1}">
      <dgm:prSet phldrT="[Texto]"/>
      <dgm:spPr/>
      <dgm:t>
        <a:bodyPr/>
        <a:lstStyle/>
        <a:p>
          <a:pPr algn="just"/>
          <a:r>
            <a:rPr lang="es-CO" dirty="0" smtClean="0"/>
            <a:t>Alta degradación en medio acido también puede afectar la permeabilidad</a:t>
          </a:r>
          <a:endParaRPr lang="es-MX" dirty="0"/>
        </a:p>
      </dgm:t>
    </dgm:pt>
    <dgm:pt modelId="{9BF28DD7-E14A-4832-AC79-DE52E67D0C9A}" type="parTrans" cxnId="{3DC456E4-5597-41FA-BBAF-96FF17ED8952}">
      <dgm:prSet/>
      <dgm:spPr/>
      <dgm:t>
        <a:bodyPr/>
        <a:lstStyle/>
        <a:p>
          <a:endParaRPr lang="es-MX"/>
        </a:p>
      </dgm:t>
    </dgm:pt>
    <dgm:pt modelId="{F7668EDB-35F9-4E85-84B4-9B1723E5BEA2}" type="sibTrans" cxnId="{3DC456E4-5597-41FA-BBAF-96FF17ED8952}">
      <dgm:prSet/>
      <dgm:spPr/>
      <dgm:t>
        <a:bodyPr/>
        <a:lstStyle/>
        <a:p>
          <a:endParaRPr lang="es-MX"/>
        </a:p>
      </dgm:t>
    </dgm:pt>
    <dgm:pt modelId="{18D93CAC-92CF-4731-80EA-EABC3151971D}" type="pres">
      <dgm:prSet presAssocID="{6B695A5D-4115-411C-9475-8472A710ACD5}" presName="linearFlow" presStyleCnt="0">
        <dgm:presLayoutVars>
          <dgm:dir/>
          <dgm:resizeHandles val="exact"/>
        </dgm:presLayoutVars>
      </dgm:prSet>
      <dgm:spPr/>
      <dgm:t>
        <a:bodyPr/>
        <a:lstStyle/>
        <a:p>
          <a:endParaRPr lang="es-ES"/>
        </a:p>
      </dgm:t>
    </dgm:pt>
    <dgm:pt modelId="{E7D82EDC-AE6B-4EAD-9C37-8960712ADE88}" type="pres">
      <dgm:prSet presAssocID="{051E31C1-A92F-4119-BB65-E1EB4D0527D7}" presName="comp" presStyleCnt="0"/>
      <dgm:spPr/>
    </dgm:pt>
    <dgm:pt modelId="{9385777C-5B0C-42B1-8439-E0E3E77C9C33}" type="pres">
      <dgm:prSet presAssocID="{051E31C1-A92F-4119-BB65-E1EB4D0527D7}" presName="rect2" presStyleLbl="node1" presStyleIdx="0" presStyleCnt="3">
        <dgm:presLayoutVars>
          <dgm:bulletEnabled val="1"/>
        </dgm:presLayoutVars>
      </dgm:prSet>
      <dgm:spPr/>
      <dgm:t>
        <a:bodyPr/>
        <a:lstStyle/>
        <a:p>
          <a:endParaRPr lang="es-ES"/>
        </a:p>
      </dgm:t>
    </dgm:pt>
    <dgm:pt modelId="{8E327481-B0B2-4727-B616-A49CF69319F5}" type="pres">
      <dgm:prSet presAssocID="{051E31C1-A92F-4119-BB65-E1EB4D0527D7}" presName="rect1" presStyleLbl="lnNode1" presStyleIdx="0" presStyleCnt="3"/>
      <dgm:spPr>
        <a:blipFill rotWithShape="1">
          <a:blip xmlns:r="http://schemas.openxmlformats.org/officeDocument/2006/relationships" r:embed="rId1"/>
          <a:stretch>
            <a:fillRect/>
          </a:stretch>
        </a:blipFill>
      </dgm:spPr>
    </dgm:pt>
    <dgm:pt modelId="{72EF50EE-B15B-479E-BABD-F68742AD935B}" type="pres">
      <dgm:prSet presAssocID="{F3CAB77E-54EE-4DFD-88D8-647473CEFBAF}" presName="sibTrans" presStyleCnt="0"/>
      <dgm:spPr/>
    </dgm:pt>
    <dgm:pt modelId="{BCF3B367-D663-4F9B-B122-2A7180F80357}" type="pres">
      <dgm:prSet presAssocID="{D86F65F4-5FED-4A43-8E66-8FCE823EFA03}" presName="comp" presStyleCnt="0"/>
      <dgm:spPr/>
    </dgm:pt>
    <dgm:pt modelId="{00758D76-383F-409B-A401-2AAEDAE6E7D6}" type="pres">
      <dgm:prSet presAssocID="{D86F65F4-5FED-4A43-8E66-8FCE823EFA03}" presName="rect2" presStyleLbl="node1" presStyleIdx="1" presStyleCnt="3">
        <dgm:presLayoutVars>
          <dgm:bulletEnabled val="1"/>
        </dgm:presLayoutVars>
      </dgm:prSet>
      <dgm:spPr/>
      <dgm:t>
        <a:bodyPr/>
        <a:lstStyle/>
        <a:p>
          <a:endParaRPr lang="es-ES"/>
        </a:p>
      </dgm:t>
    </dgm:pt>
    <dgm:pt modelId="{D76B73FF-3B2D-4460-BE33-293D09222926}" type="pres">
      <dgm:prSet presAssocID="{D86F65F4-5FED-4A43-8E66-8FCE823EFA03}" presName="rect1" presStyleLbl="lnNode1" presStyleIdx="1" presStyleCnt="3"/>
      <dgm:spPr>
        <a:blipFill rotWithShape="1">
          <a:blip xmlns:r="http://schemas.openxmlformats.org/officeDocument/2006/relationships" r:embed="rId2"/>
          <a:stretch>
            <a:fillRect/>
          </a:stretch>
        </a:blipFill>
      </dgm:spPr>
    </dgm:pt>
    <dgm:pt modelId="{12AAFD0C-94A2-4205-B596-F2D85D4DC83A}" type="pres">
      <dgm:prSet presAssocID="{A9F1C89A-CADD-472A-9E27-5D0852DE13A1}" presName="sibTrans" presStyleCnt="0"/>
      <dgm:spPr/>
    </dgm:pt>
    <dgm:pt modelId="{D2729C11-AB02-4CC2-8C24-CED3D1986258}" type="pres">
      <dgm:prSet presAssocID="{5A9EC806-5BE6-4D85-8FC0-A4AAD78DA9A1}" presName="comp" presStyleCnt="0"/>
      <dgm:spPr/>
    </dgm:pt>
    <dgm:pt modelId="{DE1FA23D-A387-4243-A870-4BA7C610E4C7}" type="pres">
      <dgm:prSet presAssocID="{5A9EC806-5BE6-4D85-8FC0-A4AAD78DA9A1}" presName="rect2" presStyleLbl="node1" presStyleIdx="2" presStyleCnt="3">
        <dgm:presLayoutVars>
          <dgm:bulletEnabled val="1"/>
        </dgm:presLayoutVars>
      </dgm:prSet>
      <dgm:spPr/>
      <dgm:t>
        <a:bodyPr/>
        <a:lstStyle/>
        <a:p>
          <a:endParaRPr lang="es-ES"/>
        </a:p>
      </dgm:t>
    </dgm:pt>
    <dgm:pt modelId="{CBB07C52-3097-4627-88D2-13206ACA114B}" type="pres">
      <dgm:prSet presAssocID="{5A9EC806-5BE6-4D85-8FC0-A4AAD78DA9A1}" presName="rect1" presStyleLbl="lnNode1" presStyleIdx="2" presStyleCnt="3"/>
      <dgm:spPr>
        <a:blipFill rotWithShape="1">
          <a:blip xmlns:r="http://schemas.openxmlformats.org/officeDocument/2006/relationships" r:embed="rId3"/>
          <a:stretch>
            <a:fillRect/>
          </a:stretch>
        </a:blipFill>
      </dgm:spPr>
    </dgm:pt>
  </dgm:ptLst>
  <dgm:cxnLst>
    <dgm:cxn modelId="{F1FBA863-37BE-4D7B-B879-9675E96194B5}" type="presOf" srcId="{D86F65F4-5FED-4A43-8E66-8FCE823EFA03}" destId="{00758D76-383F-409B-A401-2AAEDAE6E7D6}" srcOrd="0" destOrd="0" presId="urn:microsoft.com/office/officeart/2008/layout/AlternatingPictureBlocks"/>
    <dgm:cxn modelId="{0197BF1A-8DA4-45F0-A316-A6B455450F12}" srcId="{6B695A5D-4115-411C-9475-8472A710ACD5}" destId="{D86F65F4-5FED-4A43-8E66-8FCE823EFA03}" srcOrd="1" destOrd="0" parTransId="{3E193C62-CA40-44F7-8A06-D59E7DD12F5A}" sibTransId="{A9F1C89A-CADD-472A-9E27-5D0852DE13A1}"/>
    <dgm:cxn modelId="{3DC456E4-5597-41FA-BBAF-96FF17ED8952}" srcId="{6B695A5D-4115-411C-9475-8472A710ACD5}" destId="{5A9EC806-5BE6-4D85-8FC0-A4AAD78DA9A1}" srcOrd="2" destOrd="0" parTransId="{9BF28DD7-E14A-4832-AC79-DE52E67D0C9A}" sibTransId="{F7668EDB-35F9-4E85-84B4-9B1723E5BEA2}"/>
    <dgm:cxn modelId="{60B6DF91-021D-447A-A4FA-7D9864212944}" type="presOf" srcId="{5A9EC806-5BE6-4D85-8FC0-A4AAD78DA9A1}" destId="{DE1FA23D-A387-4243-A870-4BA7C610E4C7}" srcOrd="0" destOrd="0" presId="urn:microsoft.com/office/officeart/2008/layout/AlternatingPictureBlocks"/>
    <dgm:cxn modelId="{A2843BDA-7190-4CDF-BB01-5ED6AB3675C8}" type="presOf" srcId="{6B695A5D-4115-411C-9475-8472A710ACD5}" destId="{18D93CAC-92CF-4731-80EA-EABC3151971D}" srcOrd="0" destOrd="0" presId="urn:microsoft.com/office/officeart/2008/layout/AlternatingPictureBlocks"/>
    <dgm:cxn modelId="{48E33EF9-FD12-4739-ACF0-8737E04CD6A1}" type="presOf" srcId="{051E31C1-A92F-4119-BB65-E1EB4D0527D7}" destId="{9385777C-5B0C-42B1-8439-E0E3E77C9C33}" srcOrd="0" destOrd="0" presId="urn:microsoft.com/office/officeart/2008/layout/AlternatingPictureBlocks"/>
    <dgm:cxn modelId="{70562CF0-B089-46E0-B1D1-AE5651BA1775}" srcId="{6B695A5D-4115-411C-9475-8472A710ACD5}" destId="{051E31C1-A92F-4119-BB65-E1EB4D0527D7}" srcOrd="0" destOrd="0" parTransId="{FD352ECC-981C-4425-91B0-D938110D86D8}" sibTransId="{F3CAB77E-54EE-4DFD-88D8-647473CEFBAF}"/>
    <dgm:cxn modelId="{57C09237-E6EC-4C8E-A5BD-D82F578E1B2D}" type="presParOf" srcId="{18D93CAC-92CF-4731-80EA-EABC3151971D}" destId="{E7D82EDC-AE6B-4EAD-9C37-8960712ADE88}" srcOrd="0" destOrd="0" presId="urn:microsoft.com/office/officeart/2008/layout/AlternatingPictureBlocks"/>
    <dgm:cxn modelId="{D6A31F62-E77E-4D7F-ACC9-A9A1117AC320}" type="presParOf" srcId="{E7D82EDC-AE6B-4EAD-9C37-8960712ADE88}" destId="{9385777C-5B0C-42B1-8439-E0E3E77C9C33}" srcOrd="0" destOrd="0" presId="urn:microsoft.com/office/officeart/2008/layout/AlternatingPictureBlocks"/>
    <dgm:cxn modelId="{EECD0E97-CFC2-49B8-977B-5E6790C67CDA}" type="presParOf" srcId="{E7D82EDC-AE6B-4EAD-9C37-8960712ADE88}" destId="{8E327481-B0B2-4727-B616-A49CF69319F5}" srcOrd="1" destOrd="0" presId="urn:microsoft.com/office/officeart/2008/layout/AlternatingPictureBlocks"/>
    <dgm:cxn modelId="{6E66BA83-3D1B-4BD8-8800-6EF1FAD6F7FE}" type="presParOf" srcId="{18D93CAC-92CF-4731-80EA-EABC3151971D}" destId="{72EF50EE-B15B-479E-BABD-F68742AD935B}" srcOrd="1" destOrd="0" presId="urn:microsoft.com/office/officeart/2008/layout/AlternatingPictureBlocks"/>
    <dgm:cxn modelId="{0112B332-D2E9-46D6-9225-4D48033E3B20}" type="presParOf" srcId="{18D93CAC-92CF-4731-80EA-EABC3151971D}" destId="{BCF3B367-D663-4F9B-B122-2A7180F80357}" srcOrd="2" destOrd="0" presId="urn:microsoft.com/office/officeart/2008/layout/AlternatingPictureBlocks"/>
    <dgm:cxn modelId="{91E0BC45-0C3C-48BD-B148-15A298C8C4BC}" type="presParOf" srcId="{BCF3B367-D663-4F9B-B122-2A7180F80357}" destId="{00758D76-383F-409B-A401-2AAEDAE6E7D6}" srcOrd="0" destOrd="0" presId="urn:microsoft.com/office/officeart/2008/layout/AlternatingPictureBlocks"/>
    <dgm:cxn modelId="{8A9915DD-7685-47FC-83E8-C4FD12336D7D}" type="presParOf" srcId="{BCF3B367-D663-4F9B-B122-2A7180F80357}" destId="{D76B73FF-3B2D-4460-BE33-293D09222926}" srcOrd="1" destOrd="0" presId="urn:microsoft.com/office/officeart/2008/layout/AlternatingPictureBlocks"/>
    <dgm:cxn modelId="{968017C6-C867-43A0-B858-BB7A527C40A3}" type="presParOf" srcId="{18D93CAC-92CF-4731-80EA-EABC3151971D}" destId="{12AAFD0C-94A2-4205-B596-F2D85D4DC83A}" srcOrd="3" destOrd="0" presId="urn:microsoft.com/office/officeart/2008/layout/AlternatingPictureBlocks"/>
    <dgm:cxn modelId="{37AFF7B2-F1A1-4620-8424-7C5E5C68D84E}" type="presParOf" srcId="{18D93CAC-92CF-4731-80EA-EABC3151971D}" destId="{D2729C11-AB02-4CC2-8C24-CED3D1986258}" srcOrd="4" destOrd="0" presId="urn:microsoft.com/office/officeart/2008/layout/AlternatingPictureBlocks"/>
    <dgm:cxn modelId="{AB2B981A-2146-428F-AB45-80326A4A6EA8}" type="presParOf" srcId="{D2729C11-AB02-4CC2-8C24-CED3D1986258}" destId="{DE1FA23D-A387-4243-A870-4BA7C610E4C7}" srcOrd="0" destOrd="0" presId="urn:microsoft.com/office/officeart/2008/layout/AlternatingPictureBlocks"/>
    <dgm:cxn modelId="{638C489F-1F2C-4244-9A77-D66C9400F2D7}" type="presParOf" srcId="{D2729C11-AB02-4CC2-8C24-CED3D1986258}" destId="{CBB07C52-3097-4627-88D2-13206ACA114B}" srcOrd="1" destOrd="0" presId="urn:microsoft.com/office/officeart/2008/layout/AlternatingPictureBlock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AC22DF23-D751-45B1-A880-B78435A018FE}" type="doc">
      <dgm:prSet loTypeId="urn:microsoft.com/office/officeart/2005/8/layout/pList1" loCatId="picture" qsTypeId="urn:microsoft.com/office/officeart/2005/8/quickstyle/simple4" qsCatId="simple" csTypeId="urn:microsoft.com/office/officeart/2005/8/colors/accent1_2" csCatId="accent1" phldr="1"/>
      <dgm:spPr/>
      <dgm:t>
        <a:bodyPr/>
        <a:lstStyle/>
        <a:p>
          <a:endParaRPr lang="es-ES"/>
        </a:p>
      </dgm:t>
    </dgm:pt>
    <dgm:pt modelId="{E7E7EF01-2FB8-40BC-B4D8-E708A12DCDF3}">
      <dgm:prSet/>
      <dgm:spPr/>
      <dgm:t>
        <a:bodyPr/>
        <a:lstStyle/>
        <a:p>
          <a:pPr rtl="0"/>
          <a:r>
            <a:rPr lang="es-ES" b="0" i="0" dirty="0" smtClean="0"/>
            <a:t>Solubilidad en agua pura o con pH 1.2, 4.5 o 6.8 (limite altamente soluble)</a:t>
          </a:r>
          <a:endParaRPr lang="es-ES" dirty="0"/>
        </a:p>
      </dgm:t>
    </dgm:pt>
    <dgm:pt modelId="{5E388D0C-75EB-46D6-8F7D-0AF3339C26E9}" type="parTrans" cxnId="{DD891593-2D00-414E-947B-22B734EEB1D6}">
      <dgm:prSet/>
      <dgm:spPr/>
      <dgm:t>
        <a:bodyPr/>
        <a:lstStyle/>
        <a:p>
          <a:endParaRPr lang="es-ES"/>
        </a:p>
      </dgm:t>
    </dgm:pt>
    <dgm:pt modelId="{C9F6F35D-BF81-4ADC-A7A2-F2C8708868F9}" type="sibTrans" cxnId="{DD891593-2D00-414E-947B-22B734EEB1D6}">
      <dgm:prSet/>
      <dgm:spPr/>
      <dgm:t>
        <a:bodyPr/>
        <a:lstStyle/>
        <a:p>
          <a:endParaRPr lang="es-ES"/>
        </a:p>
      </dgm:t>
    </dgm:pt>
    <dgm:pt modelId="{4EA72134-FD91-410A-AAD4-266A21ED594F}">
      <dgm:prSet/>
      <dgm:spPr/>
      <dgm:t>
        <a:bodyPr/>
        <a:lstStyle/>
        <a:p>
          <a:pPr rtl="0"/>
          <a:r>
            <a:rPr lang="es-ES" b="0" i="0" dirty="0" smtClean="0"/>
            <a:t>Solubilidad a pH 3.0, no altamente soluble</a:t>
          </a:r>
          <a:endParaRPr lang="es-ES" dirty="0"/>
        </a:p>
      </dgm:t>
    </dgm:pt>
    <dgm:pt modelId="{067FA384-9BD6-4389-A8B6-B859C16203EB}" type="parTrans" cxnId="{193380ED-F330-47B6-B333-C57931E2D4F2}">
      <dgm:prSet/>
      <dgm:spPr/>
      <dgm:t>
        <a:bodyPr/>
        <a:lstStyle/>
        <a:p>
          <a:endParaRPr lang="es-ES"/>
        </a:p>
      </dgm:t>
    </dgm:pt>
    <dgm:pt modelId="{DC7AEB2B-13F7-4E78-B2AF-8988F27BD0A0}" type="sibTrans" cxnId="{193380ED-F330-47B6-B333-C57931E2D4F2}">
      <dgm:prSet/>
      <dgm:spPr/>
      <dgm:t>
        <a:bodyPr/>
        <a:lstStyle/>
        <a:p>
          <a:endParaRPr lang="es-ES"/>
        </a:p>
      </dgm:t>
    </dgm:pt>
    <dgm:pt modelId="{A6B2AE44-A0FE-495E-BF84-D96EC244AD3F}">
      <dgm:prSet/>
      <dgm:spPr/>
      <dgm:t>
        <a:bodyPr/>
        <a:lstStyle/>
        <a:p>
          <a:pPr rtl="0"/>
          <a:r>
            <a:rPr lang="es-ES" b="0" i="0" dirty="0" smtClean="0"/>
            <a:t>Grado de degradación, 4 horas a pH 1.2 y 37C</a:t>
          </a:r>
          <a:endParaRPr lang="es-ES" dirty="0"/>
        </a:p>
      </dgm:t>
    </dgm:pt>
    <dgm:pt modelId="{A67CE513-994E-4CF9-BFD3-3F99DAAC4DC9}" type="parTrans" cxnId="{E5B8E418-CCA4-4332-BB58-197AB9ED2B3C}">
      <dgm:prSet/>
      <dgm:spPr/>
      <dgm:t>
        <a:bodyPr/>
        <a:lstStyle/>
        <a:p>
          <a:endParaRPr lang="es-ES"/>
        </a:p>
      </dgm:t>
    </dgm:pt>
    <dgm:pt modelId="{9C4A03B1-3B2F-445C-BF62-6838ABDB5DD7}" type="sibTrans" cxnId="{E5B8E418-CCA4-4332-BB58-197AB9ED2B3C}">
      <dgm:prSet/>
      <dgm:spPr/>
      <dgm:t>
        <a:bodyPr/>
        <a:lstStyle/>
        <a:p>
          <a:endParaRPr lang="es-ES"/>
        </a:p>
      </dgm:t>
    </dgm:pt>
    <dgm:pt modelId="{D9AEE6F2-06B4-4E86-A706-B086171A3996}">
      <dgm:prSet/>
      <dgm:spPr/>
      <dgm:t>
        <a:bodyPr/>
        <a:lstStyle/>
        <a:p>
          <a:pPr rtl="0"/>
          <a:r>
            <a:rPr lang="es-ES" b="0" i="0" dirty="0" smtClean="0"/>
            <a:t>Aprox. 5% en pH ácidos </a:t>
          </a:r>
        </a:p>
      </dgm:t>
    </dgm:pt>
    <dgm:pt modelId="{ED2614A9-A954-42BE-845E-8150E18FA867}" type="parTrans" cxnId="{F5C91A8A-7122-4872-BE0D-CA814A29B296}">
      <dgm:prSet/>
      <dgm:spPr/>
      <dgm:t>
        <a:bodyPr/>
        <a:lstStyle/>
        <a:p>
          <a:endParaRPr lang="es-ES"/>
        </a:p>
      </dgm:t>
    </dgm:pt>
    <dgm:pt modelId="{4F9F2CF3-6DB1-4B98-A751-B66F6AE4C07E}" type="sibTrans" cxnId="{F5C91A8A-7122-4872-BE0D-CA814A29B296}">
      <dgm:prSet/>
      <dgm:spPr/>
      <dgm:t>
        <a:bodyPr/>
        <a:lstStyle/>
        <a:p>
          <a:endParaRPr lang="es-ES"/>
        </a:p>
      </dgm:t>
    </dgm:pt>
    <dgm:pt modelId="{2BBC6E47-8179-4615-9231-A6A1BA71D5CC}" type="pres">
      <dgm:prSet presAssocID="{AC22DF23-D751-45B1-A880-B78435A018FE}" presName="Name0" presStyleCnt="0">
        <dgm:presLayoutVars>
          <dgm:dir/>
          <dgm:resizeHandles val="exact"/>
        </dgm:presLayoutVars>
      </dgm:prSet>
      <dgm:spPr/>
      <dgm:t>
        <a:bodyPr/>
        <a:lstStyle/>
        <a:p>
          <a:endParaRPr lang="es-CO"/>
        </a:p>
      </dgm:t>
    </dgm:pt>
    <dgm:pt modelId="{82D1CFFE-F4CC-48AC-811D-3A0431E36F7B}" type="pres">
      <dgm:prSet presAssocID="{E7E7EF01-2FB8-40BC-B4D8-E708A12DCDF3}" presName="compNode" presStyleCnt="0"/>
      <dgm:spPr/>
    </dgm:pt>
    <dgm:pt modelId="{3D9E5005-F6DB-4550-AC11-BD6600EBE5ED}" type="pres">
      <dgm:prSet presAssocID="{E7E7EF01-2FB8-40BC-B4D8-E708A12DCDF3}" presName="pictRect" presStyleLbl="node1" presStyleIdx="0" presStyleCnt="4"/>
      <dgm:spPr>
        <a:blipFill rotWithShape="1">
          <a:blip xmlns:r="http://schemas.openxmlformats.org/officeDocument/2006/relationships" r:embed="rId1"/>
          <a:stretch>
            <a:fillRect/>
          </a:stretch>
        </a:blipFill>
      </dgm:spPr>
      <dgm:t>
        <a:bodyPr/>
        <a:lstStyle/>
        <a:p>
          <a:endParaRPr lang="es-CO"/>
        </a:p>
      </dgm:t>
    </dgm:pt>
    <dgm:pt modelId="{D754443A-55FA-4CE4-BCA5-020081733418}" type="pres">
      <dgm:prSet presAssocID="{E7E7EF01-2FB8-40BC-B4D8-E708A12DCDF3}" presName="textRect" presStyleLbl="revTx" presStyleIdx="0" presStyleCnt="4">
        <dgm:presLayoutVars>
          <dgm:bulletEnabled val="1"/>
        </dgm:presLayoutVars>
      </dgm:prSet>
      <dgm:spPr/>
      <dgm:t>
        <a:bodyPr/>
        <a:lstStyle/>
        <a:p>
          <a:endParaRPr lang="es-CO"/>
        </a:p>
      </dgm:t>
    </dgm:pt>
    <dgm:pt modelId="{322DBEA9-E108-4065-8985-76DCAE19C7C9}" type="pres">
      <dgm:prSet presAssocID="{C9F6F35D-BF81-4ADC-A7A2-F2C8708868F9}" presName="sibTrans" presStyleLbl="sibTrans2D1" presStyleIdx="0" presStyleCnt="0"/>
      <dgm:spPr/>
      <dgm:t>
        <a:bodyPr/>
        <a:lstStyle/>
        <a:p>
          <a:endParaRPr lang="es-CO"/>
        </a:p>
      </dgm:t>
    </dgm:pt>
    <dgm:pt modelId="{8704D168-E725-4CDD-AEF0-8053C22CB58F}" type="pres">
      <dgm:prSet presAssocID="{4EA72134-FD91-410A-AAD4-266A21ED594F}" presName="compNode" presStyleCnt="0"/>
      <dgm:spPr/>
    </dgm:pt>
    <dgm:pt modelId="{315A4949-C138-4495-AC20-47D4293DDF7D}" type="pres">
      <dgm:prSet presAssocID="{4EA72134-FD91-410A-AAD4-266A21ED594F}" presName="pictRect" presStyleLbl="node1" presStyleIdx="1" presStyleCnt="4"/>
      <dgm:spPr>
        <a:blipFill rotWithShape="1">
          <a:blip xmlns:r="http://schemas.openxmlformats.org/officeDocument/2006/relationships" r:embed="rId2"/>
          <a:stretch>
            <a:fillRect/>
          </a:stretch>
        </a:blipFill>
      </dgm:spPr>
      <dgm:t>
        <a:bodyPr/>
        <a:lstStyle/>
        <a:p>
          <a:endParaRPr lang="es-CO"/>
        </a:p>
      </dgm:t>
    </dgm:pt>
    <dgm:pt modelId="{805DDF34-15BA-4536-B35E-6980C5892517}" type="pres">
      <dgm:prSet presAssocID="{4EA72134-FD91-410A-AAD4-266A21ED594F}" presName="textRect" presStyleLbl="revTx" presStyleIdx="1" presStyleCnt="4">
        <dgm:presLayoutVars>
          <dgm:bulletEnabled val="1"/>
        </dgm:presLayoutVars>
      </dgm:prSet>
      <dgm:spPr/>
      <dgm:t>
        <a:bodyPr/>
        <a:lstStyle/>
        <a:p>
          <a:endParaRPr lang="es-CO"/>
        </a:p>
      </dgm:t>
    </dgm:pt>
    <dgm:pt modelId="{34D18800-760C-4542-B8A0-EF1271E4DF54}" type="pres">
      <dgm:prSet presAssocID="{DC7AEB2B-13F7-4E78-B2AF-8988F27BD0A0}" presName="sibTrans" presStyleLbl="sibTrans2D1" presStyleIdx="0" presStyleCnt="0"/>
      <dgm:spPr/>
      <dgm:t>
        <a:bodyPr/>
        <a:lstStyle/>
        <a:p>
          <a:endParaRPr lang="es-CO"/>
        </a:p>
      </dgm:t>
    </dgm:pt>
    <dgm:pt modelId="{D8E434FE-A8BF-4AF8-BE6D-8C9BF1006C64}" type="pres">
      <dgm:prSet presAssocID="{A6B2AE44-A0FE-495E-BF84-D96EC244AD3F}" presName="compNode" presStyleCnt="0"/>
      <dgm:spPr/>
    </dgm:pt>
    <dgm:pt modelId="{26A0D02B-56B3-4B85-8DB2-B2FFAF6623A1}" type="pres">
      <dgm:prSet presAssocID="{A6B2AE44-A0FE-495E-BF84-D96EC244AD3F}" presName="pictRect" presStyleLbl="node1" presStyleIdx="2" presStyleCnt="4"/>
      <dgm:spPr>
        <a:blipFill rotWithShape="1">
          <a:blip xmlns:r="http://schemas.openxmlformats.org/officeDocument/2006/relationships" r:embed="rId3"/>
          <a:stretch>
            <a:fillRect/>
          </a:stretch>
        </a:blipFill>
      </dgm:spPr>
      <dgm:t>
        <a:bodyPr/>
        <a:lstStyle/>
        <a:p>
          <a:endParaRPr lang="es-CO"/>
        </a:p>
      </dgm:t>
    </dgm:pt>
    <dgm:pt modelId="{70959362-0FE4-4601-AC71-BDD356D100AA}" type="pres">
      <dgm:prSet presAssocID="{A6B2AE44-A0FE-495E-BF84-D96EC244AD3F}" presName="textRect" presStyleLbl="revTx" presStyleIdx="2" presStyleCnt="4">
        <dgm:presLayoutVars>
          <dgm:bulletEnabled val="1"/>
        </dgm:presLayoutVars>
      </dgm:prSet>
      <dgm:spPr/>
      <dgm:t>
        <a:bodyPr/>
        <a:lstStyle/>
        <a:p>
          <a:endParaRPr lang="es-CO"/>
        </a:p>
      </dgm:t>
    </dgm:pt>
    <dgm:pt modelId="{2AE85EBE-73E6-4B18-B3C2-67C6F9940EE9}" type="pres">
      <dgm:prSet presAssocID="{9C4A03B1-3B2F-445C-BF62-6838ABDB5DD7}" presName="sibTrans" presStyleLbl="sibTrans2D1" presStyleIdx="0" presStyleCnt="0"/>
      <dgm:spPr/>
      <dgm:t>
        <a:bodyPr/>
        <a:lstStyle/>
        <a:p>
          <a:endParaRPr lang="es-CO"/>
        </a:p>
      </dgm:t>
    </dgm:pt>
    <dgm:pt modelId="{BBBC1F35-25BE-46A8-8CC2-CDB22FAC0D79}" type="pres">
      <dgm:prSet presAssocID="{D9AEE6F2-06B4-4E86-A706-B086171A3996}" presName="compNode" presStyleCnt="0"/>
      <dgm:spPr/>
    </dgm:pt>
    <dgm:pt modelId="{230A6F0C-6FE1-4F22-A964-F66C161C3968}" type="pres">
      <dgm:prSet presAssocID="{D9AEE6F2-06B4-4E86-A706-B086171A3996}" presName="pictRect" presStyleLbl="node1" presStyleIdx="3" presStyleCnt="4"/>
      <dgm:spPr>
        <a:blipFill rotWithShape="1">
          <a:blip xmlns:r="http://schemas.openxmlformats.org/officeDocument/2006/relationships" r:embed="rId4"/>
          <a:stretch>
            <a:fillRect/>
          </a:stretch>
        </a:blipFill>
      </dgm:spPr>
      <dgm:t>
        <a:bodyPr/>
        <a:lstStyle/>
        <a:p>
          <a:endParaRPr lang="es-CO"/>
        </a:p>
      </dgm:t>
    </dgm:pt>
    <dgm:pt modelId="{18C4D019-13E4-4149-B84A-CF33866ECBA1}" type="pres">
      <dgm:prSet presAssocID="{D9AEE6F2-06B4-4E86-A706-B086171A3996}" presName="textRect" presStyleLbl="revTx" presStyleIdx="3" presStyleCnt="4">
        <dgm:presLayoutVars>
          <dgm:bulletEnabled val="1"/>
        </dgm:presLayoutVars>
      </dgm:prSet>
      <dgm:spPr/>
      <dgm:t>
        <a:bodyPr/>
        <a:lstStyle/>
        <a:p>
          <a:endParaRPr lang="es-CO"/>
        </a:p>
      </dgm:t>
    </dgm:pt>
  </dgm:ptLst>
  <dgm:cxnLst>
    <dgm:cxn modelId="{B4015D4B-96D7-421E-9910-0419B6565C45}" type="presOf" srcId="{A6B2AE44-A0FE-495E-BF84-D96EC244AD3F}" destId="{70959362-0FE4-4601-AC71-BDD356D100AA}" srcOrd="0" destOrd="0" presId="urn:microsoft.com/office/officeart/2005/8/layout/pList1"/>
    <dgm:cxn modelId="{DD891593-2D00-414E-947B-22B734EEB1D6}" srcId="{AC22DF23-D751-45B1-A880-B78435A018FE}" destId="{E7E7EF01-2FB8-40BC-B4D8-E708A12DCDF3}" srcOrd="0" destOrd="0" parTransId="{5E388D0C-75EB-46D6-8F7D-0AF3339C26E9}" sibTransId="{C9F6F35D-BF81-4ADC-A7A2-F2C8708868F9}"/>
    <dgm:cxn modelId="{F5C91A8A-7122-4872-BE0D-CA814A29B296}" srcId="{AC22DF23-D751-45B1-A880-B78435A018FE}" destId="{D9AEE6F2-06B4-4E86-A706-B086171A3996}" srcOrd="3" destOrd="0" parTransId="{ED2614A9-A954-42BE-845E-8150E18FA867}" sibTransId="{4F9F2CF3-6DB1-4B98-A751-B66F6AE4C07E}"/>
    <dgm:cxn modelId="{9BA56B9B-5CAF-43C6-A79E-0119A29016D0}" type="presOf" srcId="{C9F6F35D-BF81-4ADC-A7A2-F2C8708868F9}" destId="{322DBEA9-E108-4065-8985-76DCAE19C7C9}" srcOrd="0" destOrd="0" presId="urn:microsoft.com/office/officeart/2005/8/layout/pList1"/>
    <dgm:cxn modelId="{7E10CFA1-A46C-46C4-BA2C-6B8949ED5B1A}" type="presOf" srcId="{4EA72134-FD91-410A-AAD4-266A21ED594F}" destId="{805DDF34-15BA-4536-B35E-6980C5892517}" srcOrd="0" destOrd="0" presId="urn:microsoft.com/office/officeart/2005/8/layout/pList1"/>
    <dgm:cxn modelId="{0089F2CB-B49C-4762-9C30-D2AB2BB2A5B3}" type="presOf" srcId="{DC7AEB2B-13F7-4E78-B2AF-8988F27BD0A0}" destId="{34D18800-760C-4542-B8A0-EF1271E4DF54}" srcOrd="0" destOrd="0" presId="urn:microsoft.com/office/officeart/2005/8/layout/pList1"/>
    <dgm:cxn modelId="{54C8CA4C-ADD1-4532-9CE9-7CD503EE6E97}" type="presOf" srcId="{9C4A03B1-3B2F-445C-BF62-6838ABDB5DD7}" destId="{2AE85EBE-73E6-4B18-B3C2-67C6F9940EE9}" srcOrd="0" destOrd="0" presId="urn:microsoft.com/office/officeart/2005/8/layout/pList1"/>
    <dgm:cxn modelId="{E5B8E418-CCA4-4332-BB58-197AB9ED2B3C}" srcId="{AC22DF23-D751-45B1-A880-B78435A018FE}" destId="{A6B2AE44-A0FE-495E-BF84-D96EC244AD3F}" srcOrd="2" destOrd="0" parTransId="{A67CE513-994E-4CF9-BFD3-3F99DAAC4DC9}" sibTransId="{9C4A03B1-3B2F-445C-BF62-6838ABDB5DD7}"/>
    <dgm:cxn modelId="{224BBF4E-A7E2-4A4B-8DD5-85EB9540B1DD}" type="presOf" srcId="{AC22DF23-D751-45B1-A880-B78435A018FE}" destId="{2BBC6E47-8179-4615-9231-A6A1BA71D5CC}" srcOrd="0" destOrd="0" presId="urn:microsoft.com/office/officeart/2005/8/layout/pList1"/>
    <dgm:cxn modelId="{193380ED-F330-47B6-B333-C57931E2D4F2}" srcId="{AC22DF23-D751-45B1-A880-B78435A018FE}" destId="{4EA72134-FD91-410A-AAD4-266A21ED594F}" srcOrd="1" destOrd="0" parTransId="{067FA384-9BD6-4389-A8B6-B859C16203EB}" sibTransId="{DC7AEB2B-13F7-4E78-B2AF-8988F27BD0A0}"/>
    <dgm:cxn modelId="{69512FB1-D1DC-4467-92A2-A9A4E4C74A07}" type="presOf" srcId="{E7E7EF01-2FB8-40BC-B4D8-E708A12DCDF3}" destId="{D754443A-55FA-4CE4-BCA5-020081733418}" srcOrd="0" destOrd="0" presId="urn:microsoft.com/office/officeart/2005/8/layout/pList1"/>
    <dgm:cxn modelId="{307DB722-5A61-4674-998D-AB5866788B5F}" type="presOf" srcId="{D9AEE6F2-06B4-4E86-A706-B086171A3996}" destId="{18C4D019-13E4-4149-B84A-CF33866ECBA1}" srcOrd="0" destOrd="0" presId="urn:microsoft.com/office/officeart/2005/8/layout/pList1"/>
    <dgm:cxn modelId="{BF8E44A0-CEC5-4FBA-BEBA-0A1F178FDD6A}" type="presParOf" srcId="{2BBC6E47-8179-4615-9231-A6A1BA71D5CC}" destId="{82D1CFFE-F4CC-48AC-811D-3A0431E36F7B}" srcOrd="0" destOrd="0" presId="urn:microsoft.com/office/officeart/2005/8/layout/pList1"/>
    <dgm:cxn modelId="{C25AC35D-4E1F-4F6B-9CCC-18F70B968D77}" type="presParOf" srcId="{82D1CFFE-F4CC-48AC-811D-3A0431E36F7B}" destId="{3D9E5005-F6DB-4550-AC11-BD6600EBE5ED}" srcOrd="0" destOrd="0" presId="urn:microsoft.com/office/officeart/2005/8/layout/pList1"/>
    <dgm:cxn modelId="{4AEB2D1F-5C6A-4F86-ABE8-07D32917DEC4}" type="presParOf" srcId="{82D1CFFE-F4CC-48AC-811D-3A0431E36F7B}" destId="{D754443A-55FA-4CE4-BCA5-020081733418}" srcOrd="1" destOrd="0" presId="urn:microsoft.com/office/officeart/2005/8/layout/pList1"/>
    <dgm:cxn modelId="{CBF71334-B227-4F6B-9CC0-0E4981CB77D1}" type="presParOf" srcId="{2BBC6E47-8179-4615-9231-A6A1BA71D5CC}" destId="{322DBEA9-E108-4065-8985-76DCAE19C7C9}" srcOrd="1" destOrd="0" presId="urn:microsoft.com/office/officeart/2005/8/layout/pList1"/>
    <dgm:cxn modelId="{758A25B1-B2FF-4BB7-8B80-567D59D85A49}" type="presParOf" srcId="{2BBC6E47-8179-4615-9231-A6A1BA71D5CC}" destId="{8704D168-E725-4CDD-AEF0-8053C22CB58F}" srcOrd="2" destOrd="0" presId="urn:microsoft.com/office/officeart/2005/8/layout/pList1"/>
    <dgm:cxn modelId="{354202B4-1187-4435-BF3C-9AACEDAC4651}" type="presParOf" srcId="{8704D168-E725-4CDD-AEF0-8053C22CB58F}" destId="{315A4949-C138-4495-AC20-47D4293DDF7D}" srcOrd="0" destOrd="0" presId="urn:microsoft.com/office/officeart/2005/8/layout/pList1"/>
    <dgm:cxn modelId="{CDFB2393-9C48-4E28-BECE-17DA28678708}" type="presParOf" srcId="{8704D168-E725-4CDD-AEF0-8053C22CB58F}" destId="{805DDF34-15BA-4536-B35E-6980C5892517}" srcOrd="1" destOrd="0" presId="urn:microsoft.com/office/officeart/2005/8/layout/pList1"/>
    <dgm:cxn modelId="{C6D07A46-DC8F-46AF-AB99-59779A08A887}" type="presParOf" srcId="{2BBC6E47-8179-4615-9231-A6A1BA71D5CC}" destId="{34D18800-760C-4542-B8A0-EF1271E4DF54}" srcOrd="3" destOrd="0" presId="urn:microsoft.com/office/officeart/2005/8/layout/pList1"/>
    <dgm:cxn modelId="{E75C3850-A5B1-4A23-8F17-1313FDA71AF9}" type="presParOf" srcId="{2BBC6E47-8179-4615-9231-A6A1BA71D5CC}" destId="{D8E434FE-A8BF-4AF8-BE6D-8C9BF1006C64}" srcOrd="4" destOrd="0" presId="urn:microsoft.com/office/officeart/2005/8/layout/pList1"/>
    <dgm:cxn modelId="{375054F7-4D8C-4031-A20F-5B75D832A39B}" type="presParOf" srcId="{D8E434FE-A8BF-4AF8-BE6D-8C9BF1006C64}" destId="{26A0D02B-56B3-4B85-8DB2-B2FFAF6623A1}" srcOrd="0" destOrd="0" presId="urn:microsoft.com/office/officeart/2005/8/layout/pList1"/>
    <dgm:cxn modelId="{879C2DD0-6529-4A48-9A81-21C766F724E9}" type="presParOf" srcId="{D8E434FE-A8BF-4AF8-BE6D-8C9BF1006C64}" destId="{70959362-0FE4-4601-AC71-BDD356D100AA}" srcOrd="1" destOrd="0" presId="urn:microsoft.com/office/officeart/2005/8/layout/pList1"/>
    <dgm:cxn modelId="{AFD2F51B-DAE7-43E6-B6F0-24A4454A8E77}" type="presParOf" srcId="{2BBC6E47-8179-4615-9231-A6A1BA71D5CC}" destId="{2AE85EBE-73E6-4B18-B3C2-67C6F9940EE9}" srcOrd="5" destOrd="0" presId="urn:microsoft.com/office/officeart/2005/8/layout/pList1"/>
    <dgm:cxn modelId="{7DC82B09-7A66-462A-ADCD-F836240BA6A5}" type="presParOf" srcId="{2BBC6E47-8179-4615-9231-A6A1BA71D5CC}" destId="{BBBC1F35-25BE-46A8-8CC2-CDB22FAC0D79}" srcOrd="6" destOrd="0" presId="urn:microsoft.com/office/officeart/2005/8/layout/pList1"/>
    <dgm:cxn modelId="{6C122F1C-6CC2-4F8D-8635-FC231D870994}" type="presParOf" srcId="{BBBC1F35-25BE-46A8-8CC2-CDB22FAC0D79}" destId="{230A6F0C-6FE1-4F22-A964-F66C161C3968}" srcOrd="0" destOrd="0" presId="urn:microsoft.com/office/officeart/2005/8/layout/pList1"/>
    <dgm:cxn modelId="{FAD1809D-985F-4850-AF54-843D0EA6B38F}" type="presParOf" srcId="{BBBC1F35-25BE-46A8-8CC2-CDB22FAC0D79}" destId="{18C4D019-13E4-4149-B84A-CF33866ECBA1}" srcOrd="1" destOrd="0" presId="urn:microsoft.com/office/officeart/2005/8/layout/p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D2655C78-F230-4575-8B94-B0B0DDA3DE7C}" type="doc">
      <dgm:prSet loTypeId="urn:microsoft.com/office/officeart/2005/8/layout/hList3" loCatId="list" qsTypeId="urn:microsoft.com/office/officeart/2005/8/quickstyle/simple4" qsCatId="simple" csTypeId="urn:microsoft.com/office/officeart/2005/8/colors/accent1_2" csCatId="accent1" phldr="1"/>
      <dgm:spPr/>
      <dgm:t>
        <a:bodyPr/>
        <a:lstStyle/>
        <a:p>
          <a:endParaRPr lang="es-CO"/>
        </a:p>
      </dgm:t>
    </dgm:pt>
    <dgm:pt modelId="{65E9858E-AACB-4B24-AB13-7738A7B5E102}">
      <dgm:prSet phldrT="[Texto]"/>
      <dgm:spPr/>
      <dgm:t>
        <a:bodyPr/>
        <a:lstStyle/>
        <a:p>
          <a:r>
            <a:rPr lang="es-CO" dirty="0"/>
            <a:t>Definición de dosis en el BSC</a:t>
          </a:r>
        </a:p>
      </dgm:t>
    </dgm:pt>
    <dgm:pt modelId="{B9A33C98-9291-4B0F-A960-62DFEF3BEB85}" type="parTrans" cxnId="{3EA7959E-DDBE-430D-8FC1-376EB07C7217}">
      <dgm:prSet/>
      <dgm:spPr/>
      <dgm:t>
        <a:bodyPr/>
        <a:lstStyle/>
        <a:p>
          <a:endParaRPr lang="es-CO"/>
        </a:p>
      </dgm:t>
    </dgm:pt>
    <dgm:pt modelId="{17F29261-389B-40A1-9605-F346355358F3}" type="sibTrans" cxnId="{3EA7959E-DDBE-430D-8FC1-376EB07C7217}">
      <dgm:prSet/>
      <dgm:spPr/>
      <dgm:t>
        <a:bodyPr/>
        <a:lstStyle/>
        <a:p>
          <a:endParaRPr lang="es-CO"/>
        </a:p>
      </dgm:t>
    </dgm:pt>
    <dgm:pt modelId="{E4CC05A3-0C95-4664-AC05-FB5DF53ADA10}">
      <dgm:prSet phldrT="[Texto]" custT="1"/>
      <dgm:spPr/>
      <dgm:t>
        <a:bodyPr/>
        <a:lstStyle/>
        <a:p>
          <a:r>
            <a:rPr lang="es-CO" sz="3200" dirty="0" err="1"/>
            <a:t>Highest</a:t>
          </a:r>
          <a:r>
            <a:rPr lang="es-CO" sz="3200" dirty="0"/>
            <a:t> single dosis</a:t>
          </a:r>
        </a:p>
      </dgm:t>
    </dgm:pt>
    <dgm:pt modelId="{14C606A4-41C6-4695-B6AF-36993FBBF884}" type="parTrans" cxnId="{577526CA-89A1-40C6-820C-BB5035A0BF81}">
      <dgm:prSet/>
      <dgm:spPr/>
      <dgm:t>
        <a:bodyPr/>
        <a:lstStyle/>
        <a:p>
          <a:endParaRPr lang="es-CO"/>
        </a:p>
      </dgm:t>
    </dgm:pt>
    <dgm:pt modelId="{7E3FE05A-28F3-49DE-9D3F-1CBAA7E07629}" type="sibTrans" cxnId="{577526CA-89A1-40C6-820C-BB5035A0BF81}">
      <dgm:prSet/>
      <dgm:spPr/>
      <dgm:t>
        <a:bodyPr/>
        <a:lstStyle/>
        <a:p>
          <a:endParaRPr lang="es-CO"/>
        </a:p>
      </dgm:t>
    </dgm:pt>
    <dgm:pt modelId="{09A6AD4B-E0CE-4B30-9D57-C25C6997DEC1}">
      <dgm:prSet phldrT="[Texto]" custT="1"/>
      <dgm:spPr/>
      <dgm:t>
        <a:bodyPr/>
        <a:lstStyle/>
        <a:p>
          <a:r>
            <a:rPr lang="es-CO" sz="3200" dirty="0" err="1"/>
            <a:t>Highest</a:t>
          </a:r>
          <a:r>
            <a:rPr lang="es-CO" sz="3200" dirty="0"/>
            <a:t> </a:t>
          </a:r>
          <a:r>
            <a:rPr lang="es-CO" sz="3200" dirty="0" err="1"/>
            <a:t>Dose</a:t>
          </a:r>
          <a:r>
            <a:rPr lang="es-CO" sz="3200" dirty="0"/>
            <a:t> </a:t>
          </a:r>
          <a:r>
            <a:rPr lang="es-CO" sz="3200" dirty="0" err="1"/>
            <a:t>Strength</a:t>
          </a:r>
          <a:endParaRPr lang="es-CO" sz="3200" dirty="0"/>
        </a:p>
      </dgm:t>
    </dgm:pt>
    <dgm:pt modelId="{3112960E-617E-4590-871C-946F7F2538C6}" type="parTrans" cxnId="{AC616066-047F-403D-A04F-A7C1C8A8BE8C}">
      <dgm:prSet/>
      <dgm:spPr/>
      <dgm:t>
        <a:bodyPr/>
        <a:lstStyle/>
        <a:p>
          <a:endParaRPr lang="es-CO"/>
        </a:p>
      </dgm:t>
    </dgm:pt>
    <dgm:pt modelId="{F7CCBF4F-FCBF-4A33-8949-FAB6DF906DC7}" type="sibTrans" cxnId="{AC616066-047F-403D-A04F-A7C1C8A8BE8C}">
      <dgm:prSet/>
      <dgm:spPr/>
      <dgm:t>
        <a:bodyPr/>
        <a:lstStyle/>
        <a:p>
          <a:endParaRPr lang="es-CO"/>
        </a:p>
      </dgm:t>
    </dgm:pt>
    <dgm:pt modelId="{AC4E4A5F-F373-4D57-90D6-C2937F5AF4DF}" type="pres">
      <dgm:prSet presAssocID="{D2655C78-F230-4575-8B94-B0B0DDA3DE7C}" presName="composite" presStyleCnt="0">
        <dgm:presLayoutVars>
          <dgm:chMax val="1"/>
          <dgm:dir/>
          <dgm:resizeHandles val="exact"/>
        </dgm:presLayoutVars>
      </dgm:prSet>
      <dgm:spPr/>
      <dgm:t>
        <a:bodyPr/>
        <a:lstStyle/>
        <a:p>
          <a:endParaRPr lang="es-ES"/>
        </a:p>
      </dgm:t>
    </dgm:pt>
    <dgm:pt modelId="{60B86804-A67D-40C7-84B7-B90FC4D1DA92}" type="pres">
      <dgm:prSet presAssocID="{65E9858E-AACB-4B24-AB13-7738A7B5E102}" presName="roof" presStyleLbl="dkBgShp" presStyleIdx="0" presStyleCnt="2" custLinFactNeighborY="-17654"/>
      <dgm:spPr/>
      <dgm:t>
        <a:bodyPr/>
        <a:lstStyle/>
        <a:p>
          <a:endParaRPr lang="es-ES"/>
        </a:p>
      </dgm:t>
    </dgm:pt>
    <dgm:pt modelId="{7FEA7CEB-7842-4F8D-A633-A17A764A1EAD}" type="pres">
      <dgm:prSet presAssocID="{65E9858E-AACB-4B24-AB13-7738A7B5E102}" presName="pillars" presStyleCnt="0"/>
      <dgm:spPr/>
      <dgm:t>
        <a:bodyPr/>
        <a:lstStyle/>
        <a:p>
          <a:endParaRPr lang="es-ES"/>
        </a:p>
      </dgm:t>
    </dgm:pt>
    <dgm:pt modelId="{022946A6-60BC-49B6-BDC1-BD89F5DF23A1}" type="pres">
      <dgm:prSet presAssocID="{65E9858E-AACB-4B24-AB13-7738A7B5E102}" presName="pillar1" presStyleLbl="node1" presStyleIdx="0" presStyleCnt="2">
        <dgm:presLayoutVars>
          <dgm:bulletEnabled val="1"/>
        </dgm:presLayoutVars>
      </dgm:prSet>
      <dgm:spPr/>
      <dgm:t>
        <a:bodyPr/>
        <a:lstStyle/>
        <a:p>
          <a:endParaRPr lang="es-ES"/>
        </a:p>
      </dgm:t>
    </dgm:pt>
    <dgm:pt modelId="{47CB2378-A4BD-4FC8-B093-615590582729}" type="pres">
      <dgm:prSet presAssocID="{09A6AD4B-E0CE-4B30-9D57-C25C6997DEC1}" presName="pillarX" presStyleLbl="node1" presStyleIdx="1" presStyleCnt="2">
        <dgm:presLayoutVars>
          <dgm:bulletEnabled val="1"/>
        </dgm:presLayoutVars>
      </dgm:prSet>
      <dgm:spPr/>
      <dgm:t>
        <a:bodyPr/>
        <a:lstStyle/>
        <a:p>
          <a:endParaRPr lang="es-ES"/>
        </a:p>
      </dgm:t>
    </dgm:pt>
    <dgm:pt modelId="{B4E47399-BE46-4921-89AB-EAA82E6D7768}" type="pres">
      <dgm:prSet presAssocID="{65E9858E-AACB-4B24-AB13-7738A7B5E102}" presName="base" presStyleLbl="dkBgShp" presStyleIdx="1" presStyleCnt="2" custScaleY="605803"/>
      <dgm:spPr/>
      <dgm:t>
        <a:bodyPr/>
        <a:lstStyle/>
        <a:p>
          <a:endParaRPr lang="es-ES"/>
        </a:p>
      </dgm:t>
    </dgm:pt>
  </dgm:ptLst>
  <dgm:cxnLst>
    <dgm:cxn modelId="{5593A057-8095-40B9-9742-DA15E7829DE8}" type="presOf" srcId="{09A6AD4B-E0CE-4B30-9D57-C25C6997DEC1}" destId="{47CB2378-A4BD-4FC8-B093-615590582729}" srcOrd="0" destOrd="0" presId="urn:microsoft.com/office/officeart/2005/8/layout/hList3"/>
    <dgm:cxn modelId="{3EA7959E-DDBE-430D-8FC1-376EB07C7217}" srcId="{D2655C78-F230-4575-8B94-B0B0DDA3DE7C}" destId="{65E9858E-AACB-4B24-AB13-7738A7B5E102}" srcOrd="0" destOrd="0" parTransId="{B9A33C98-9291-4B0F-A960-62DFEF3BEB85}" sibTransId="{17F29261-389B-40A1-9605-F346355358F3}"/>
    <dgm:cxn modelId="{0E4598F3-E5E4-4D47-8194-5A0E1E6C94CE}" type="presOf" srcId="{D2655C78-F230-4575-8B94-B0B0DDA3DE7C}" destId="{AC4E4A5F-F373-4D57-90D6-C2937F5AF4DF}" srcOrd="0" destOrd="0" presId="urn:microsoft.com/office/officeart/2005/8/layout/hList3"/>
    <dgm:cxn modelId="{37165789-2C24-42EC-B0DC-53E27B3431A9}" type="presOf" srcId="{65E9858E-AACB-4B24-AB13-7738A7B5E102}" destId="{60B86804-A67D-40C7-84B7-B90FC4D1DA92}" srcOrd="0" destOrd="0" presId="urn:microsoft.com/office/officeart/2005/8/layout/hList3"/>
    <dgm:cxn modelId="{577526CA-89A1-40C6-820C-BB5035A0BF81}" srcId="{65E9858E-AACB-4B24-AB13-7738A7B5E102}" destId="{E4CC05A3-0C95-4664-AC05-FB5DF53ADA10}" srcOrd="0" destOrd="0" parTransId="{14C606A4-41C6-4695-B6AF-36993FBBF884}" sibTransId="{7E3FE05A-28F3-49DE-9D3F-1CBAA7E07629}"/>
    <dgm:cxn modelId="{007A3676-2EEA-449F-A5EC-64BA73C386DF}" type="presOf" srcId="{E4CC05A3-0C95-4664-AC05-FB5DF53ADA10}" destId="{022946A6-60BC-49B6-BDC1-BD89F5DF23A1}" srcOrd="0" destOrd="0" presId="urn:microsoft.com/office/officeart/2005/8/layout/hList3"/>
    <dgm:cxn modelId="{AC616066-047F-403D-A04F-A7C1C8A8BE8C}" srcId="{65E9858E-AACB-4B24-AB13-7738A7B5E102}" destId="{09A6AD4B-E0CE-4B30-9D57-C25C6997DEC1}" srcOrd="1" destOrd="0" parTransId="{3112960E-617E-4590-871C-946F7F2538C6}" sibTransId="{F7CCBF4F-FCBF-4A33-8949-FAB6DF906DC7}"/>
    <dgm:cxn modelId="{881A8DAC-E488-4DC7-8174-8D5B69E13CB5}" type="presParOf" srcId="{AC4E4A5F-F373-4D57-90D6-C2937F5AF4DF}" destId="{60B86804-A67D-40C7-84B7-B90FC4D1DA92}" srcOrd="0" destOrd="0" presId="urn:microsoft.com/office/officeart/2005/8/layout/hList3"/>
    <dgm:cxn modelId="{63B6823E-D7BE-4E45-889E-9C734425A783}" type="presParOf" srcId="{AC4E4A5F-F373-4D57-90D6-C2937F5AF4DF}" destId="{7FEA7CEB-7842-4F8D-A633-A17A764A1EAD}" srcOrd="1" destOrd="0" presId="urn:microsoft.com/office/officeart/2005/8/layout/hList3"/>
    <dgm:cxn modelId="{D6F7C2E6-D691-42B2-A277-084997D0E1E3}" type="presParOf" srcId="{7FEA7CEB-7842-4F8D-A633-A17A764A1EAD}" destId="{022946A6-60BC-49B6-BDC1-BD89F5DF23A1}" srcOrd="0" destOrd="0" presId="urn:microsoft.com/office/officeart/2005/8/layout/hList3"/>
    <dgm:cxn modelId="{F9678FBC-0E32-4C79-B2C2-2DF4129B6DA7}" type="presParOf" srcId="{7FEA7CEB-7842-4F8D-A633-A17A764A1EAD}" destId="{47CB2378-A4BD-4FC8-B093-615590582729}" srcOrd="1" destOrd="0" presId="urn:microsoft.com/office/officeart/2005/8/layout/hList3"/>
    <dgm:cxn modelId="{566B95D3-16F9-4F1A-BF52-CAE369502111}" type="presParOf" srcId="{AC4E4A5F-F373-4D57-90D6-C2937F5AF4DF}" destId="{B4E47399-BE46-4921-89AB-EAA82E6D7768}" srcOrd="2" destOrd="0" presId="urn:microsoft.com/office/officeart/2005/8/layout/h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DBEC5B-7DC6-4F0E-A497-DD23972A5E8E}">
      <dsp:nvSpPr>
        <dsp:cNvPr id="0" name=""/>
        <dsp:cNvSpPr/>
      </dsp:nvSpPr>
      <dsp:spPr>
        <a:xfrm>
          <a:off x="0" y="122560"/>
          <a:ext cx="6449270" cy="4563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l" defTabSz="533400" rtl="0">
            <a:lnSpc>
              <a:spcPct val="90000"/>
            </a:lnSpc>
            <a:spcBef>
              <a:spcPct val="0"/>
            </a:spcBef>
            <a:spcAft>
              <a:spcPct val="35000"/>
            </a:spcAft>
          </a:pPr>
          <a:r>
            <a:rPr lang="es-CO" sz="1200" b="0" i="0" kern="1200" smtClean="0"/>
            <a:t>Gran cantidad sedimento a 24h</a:t>
          </a:r>
          <a:endParaRPr lang="es-CO" sz="1200" kern="1200"/>
        </a:p>
      </dsp:txBody>
      <dsp:txXfrm>
        <a:off x="22275" y="144835"/>
        <a:ext cx="6404720" cy="411750"/>
      </dsp:txXfrm>
    </dsp:sp>
    <dsp:sp modelId="{F18D116A-97E3-4B3E-9C53-2317E84D481E}">
      <dsp:nvSpPr>
        <dsp:cNvPr id="0" name=""/>
        <dsp:cNvSpPr/>
      </dsp:nvSpPr>
      <dsp:spPr>
        <a:xfrm>
          <a:off x="0" y="613420"/>
          <a:ext cx="6449270" cy="4563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l" defTabSz="533400" rtl="0">
            <a:lnSpc>
              <a:spcPct val="90000"/>
            </a:lnSpc>
            <a:spcBef>
              <a:spcPct val="0"/>
            </a:spcBef>
            <a:spcAft>
              <a:spcPct val="35000"/>
            </a:spcAft>
          </a:pPr>
          <a:r>
            <a:rPr lang="es-CO" sz="1200" b="0" i="0" kern="1200" smtClean="0"/>
            <a:t>Detectó organolépticamente sulfuro de hidrógeno – medios acidos</a:t>
          </a:r>
          <a:endParaRPr lang="es-CO" sz="1200" kern="1200"/>
        </a:p>
      </dsp:txBody>
      <dsp:txXfrm>
        <a:off x="22275" y="635695"/>
        <a:ext cx="6404720" cy="411750"/>
      </dsp:txXfrm>
    </dsp:sp>
    <dsp:sp modelId="{E3D9853F-121D-4BC9-B719-9C463101AC5A}">
      <dsp:nvSpPr>
        <dsp:cNvPr id="0" name=""/>
        <dsp:cNvSpPr/>
      </dsp:nvSpPr>
      <dsp:spPr>
        <a:xfrm>
          <a:off x="0" y="1104280"/>
          <a:ext cx="6449270" cy="4563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l" defTabSz="533400" rtl="0">
            <a:lnSpc>
              <a:spcPct val="90000"/>
            </a:lnSpc>
            <a:spcBef>
              <a:spcPct val="0"/>
            </a:spcBef>
            <a:spcAft>
              <a:spcPct val="35000"/>
            </a:spcAft>
          </a:pPr>
          <a:r>
            <a:rPr lang="es-CO" sz="1200" b="0" i="0" kern="1200" smtClean="0"/>
            <a:t>Sufre hidrolisis por lo que no es soluble en medios acuosos se clasifica IV</a:t>
          </a:r>
          <a:endParaRPr lang="es-CO" sz="1200" kern="1200"/>
        </a:p>
      </dsp:txBody>
      <dsp:txXfrm>
        <a:off x="22275" y="1126555"/>
        <a:ext cx="6404720" cy="411750"/>
      </dsp:txXfrm>
    </dsp:sp>
    <dsp:sp modelId="{AC6B4E22-8686-4E43-85CC-E876204F06B4}">
      <dsp:nvSpPr>
        <dsp:cNvPr id="0" name=""/>
        <dsp:cNvSpPr/>
      </dsp:nvSpPr>
      <dsp:spPr>
        <a:xfrm>
          <a:off x="0" y="1595140"/>
          <a:ext cx="6449270" cy="4563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l" defTabSz="533400" rtl="0">
            <a:lnSpc>
              <a:spcPct val="90000"/>
            </a:lnSpc>
            <a:spcBef>
              <a:spcPct val="0"/>
            </a:spcBef>
            <a:spcAft>
              <a:spcPct val="35000"/>
            </a:spcAft>
          </a:pPr>
          <a:r>
            <a:rPr lang="es-CO" sz="1200" b="0" i="0" kern="1200" smtClean="0"/>
            <a:t>Se recomienda que los APIs deben demostrar estabilidad en los medios de prueba.</a:t>
          </a:r>
          <a:endParaRPr lang="es-CO" sz="1200" kern="1200"/>
        </a:p>
      </dsp:txBody>
      <dsp:txXfrm>
        <a:off x="22275" y="1617415"/>
        <a:ext cx="6404720" cy="411750"/>
      </dsp:txXfrm>
    </dsp:sp>
    <dsp:sp modelId="{EF44F5C3-9EE5-4234-A0AC-0F24C15BC5EE}">
      <dsp:nvSpPr>
        <dsp:cNvPr id="0" name=""/>
        <dsp:cNvSpPr/>
      </dsp:nvSpPr>
      <dsp:spPr>
        <a:xfrm>
          <a:off x="0" y="2086000"/>
          <a:ext cx="6449270" cy="4563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l" defTabSz="533400" rtl="0">
            <a:lnSpc>
              <a:spcPct val="90000"/>
            </a:lnSpc>
            <a:spcBef>
              <a:spcPct val="0"/>
            </a:spcBef>
            <a:spcAft>
              <a:spcPct val="35000"/>
            </a:spcAft>
          </a:pPr>
          <a:r>
            <a:rPr lang="es-CO" sz="1200" b="0" i="0" kern="1200" smtClean="0"/>
            <a:t>Solo FDA recomienda informar degradación si es ≥5% a 37</a:t>
          </a:r>
          <a:r>
            <a:rPr lang="es-CO" sz="1200" b="0" i="0" kern="1200" baseline="30000" smtClean="0"/>
            <a:t>o</a:t>
          </a:r>
          <a:r>
            <a:rPr lang="es-CO" sz="1200" b="0" i="0" kern="1200" smtClean="0"/>
            <a:t>C, para 1 a 3 horas, lo cual afecta permeabilidad.</a:t>
          </a:r>
          <a:endParaRPr lang="es-CO" sz="1200" kern="1200"/>
        </a:p>
      </dsp:txBody>
      <dsp:txXfrm>
        <a:off x="22275" y="2108275"/>
        <a:ext cx="6404720" cy="411750"/>
      </dsp:txXfrm>
    </dsp:sp>
    <dsp:sp modelId="{75A5B4B5-A6D0-4C9A-8BFF-B11304987750}">
      <dsp:nvSpPr>
        <dsp:cNvPr id="0" name=""/>
        <dsp:cNvSpPr/>
      </dsp:nvSpPr>
      <dsp:spPr>
        <a:xfrm>
          <a:off x="0" y="2576860"/>
          <a:ext cx="6449270" cy="4563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l" defTabSz="533400" rtl="0">
            <a:lnSpc>
              <a:spcPct val="90000"/>
            </a:lnSpc>
            <a:spcBef>
              <a:spcPct val="0"/>
            </a:spcBef>
            <a:spcAft>
              <a:spcPct val="35000"/>
            </a:spcAft>
          </a:pPr>
          <a:r>
            <a:rPr lang="es-CO" sz="1200" b="0" i="0" kern="1200" smtClean="0"/>
            <a:t>Articulo recomienda que si un API dmuestra degradación de ≥ 15% a 37</a:t>
          </a:r>
          <a:r>
            <a:rPr lang="es-CO" sz="1200" b="0" i="0" kern="1200" baseline="30000" smtClean="0"/>
            <a:t>o</a:t>
          </a:r>
          <a:r>
            <a:rPr lang="es-CO" sz="1200" b="0" i="0" kern="1200" smtClean="0"/>
            <a:t>C, en 1h simulando  fluido gástrico, se clasifique como “no altamente permeable”.</a:t>
          </a:r>
          <a:endParaRPr lang="es-CO" sz="1200" kern="1200"/>
        </a:p>
      </dsp:txBody>
      <dsp:txXfrm>
        <a:off x="22275" y="2599135"/>
        <a:ext cx="6404720" cy="411750"/>
      </dsp:txXfrm>
    </dsp:sp>
    <dsp:sp modelId="{818B1B71-3C07-4B67-A178-69E499844C16}">
      <dsp:nvSpPr>
        <dsp:cNvPr id="0" name=""/>
        <dsp:cNvSpPr/>
      </dsp:nvSpPr>
      <dsp:spPr>
        <a:xfrm>
          <a:off x="0" y="3067719"/>
          <a:ext cx="6449270" cy="4563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l" defTabSz="533400" rtl="0">
            <a:lnSpc>
              <a:spcPct val="90000"/>
            </a:lnSpc>
            <a:spcBef>
              <a:spcPct val="0"/>
            </a:spcBef>
            <a:spcAft>
              <a:spcPct val="35000"/>
            </a:spcAft>
          </a:pPr>
          <a:r>
            <a:rPr lang="es-CO" sz="1200" b="0" i="0" kern="1200" smtClean="0"/>
            <a:t>Para la degradación bajo condiciones intestinales se recomiendan 3 horas.</a:t>
          </a:r>
          <a:endParaRPr lang="es-CO" sz="1200" kern="1200"/>
        </a:p>
      </dsp:txBody>
      <dsp:txXfrm>
        <a:off x="22275" y="3089994"/>
        <a:ext cx="6404720" cy="41175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85777C-5B0C-42B1-8439-E0E3E77C9C33}">
      <dsp:nvSpPr>
        <dsp:cNvPr id="0" name=""/>
        <dsp:cNvSpPr/>
      </dsp:nvSpPr>
      <dsp:spPr>
        <a:xfrm>
          <a:off x="2554785" y="2852"/>
          <a:ext cx="2631318" cy="1190103"/>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es-MX" sz="1900" kern="1200" dirty="0" smtClean="0"/>
            <a:t>pH=1,2 4 horas</a:t>
          </a:r>
          <a:endParaRPr lang="es-MX" sz="1900" kern="1200" dirty="0"/>
        </a:p>
      </dsp:txBody>
      <dsp:txXfrm>
        <a:off x="2554785" y="2852"/>
        <a:ext cx="2631318" cy="1190103"/>
      </dsp:txXfrm>
    </dsp:sp>
    <dsp:sp modelId="{8E327481-B0B2-4727-B616-A49CF69319F5}">
      <dsp:nvSpPr>
        <dsp:cNvPr id="0" name=""/>
        <dsp:cNvSpPr/>
      </dsp:nvSpPr>
      <dsp:spPr>
        <a:xfrm>
          <a:off x="1258763" y="2852"/>
          <a:ext cx="1178202" cy="1190103"/>
        </a:xfrm>
        <a:prstGeom prst="rect">
          <a:avLst/>
        </a:prstGeom>
        <a:blipFill rotWithShape="1">
          <a:blip xmlns:r="http://schemas.openxmlformats.org/officeDocument/2006/relationships" r:embed="rId1"/>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0758D76-383F-409B-A401-2AAEDAE6E7D6}">
      <dsp:nvSpPr>
        <dsp:cNvPr id="0" name=""/>
        <dsp:cNvSpPr/>
      </dsp:nvSpPr>
      <dsp:spPr>
        <a:xfrm>
          <a:off x="1258763" y="1389323"/>
          <a:ext cx="2631318" cy="1190103"/>
        </a:xfrm>
        <a:prstGeom prst="rect">
          <a:avLst/>
        </a:prstGeom>
        <a:solidFill>
          <a:schemeClr val="accent5">
            <a:hueOff val="3359558"/>
            <a:satOff val="945"/>
            <a:lumOff val="-1353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es-MX" sz="1900" kern="1200" dirty="0" smtClean="0"/>
            <a:t>30% de degradación</a:t>
          </a:r>
          <a:endParaRPr lang="es-MX" sz="1900" kern="1200" dirty="0"/>
        </a:p>
      </dsp:txBody>
      <dsp:txXfrm>
        <a:off x="1258763" y="1389323"/>
        <a:ext cx="2631318" cy="1190103"/>
      </dsp:txXfrm>
    </dsp:sp>
    <dsp:sp modelId="{D76B73FF-3B2D-4460-BE33-293D09222926}">
      <dsp:nvSpPr>
        <dsp:cNvPr id="0" name=""/>
        <dsp:cNvSpPr/>
      </dsp:nvSpPr>
      <dsp:spPr>
        <a:xfrm>
          <a:off x="4007902" y="1389323"/>
          <a:ext cx="1178202" cy="1190103"/>
        </a:xfrm>
        <a:prstGeom prst="rect">
          <a:avLst/>
        </a:prstGeom>
        <a:blipFill rotWithShape="1">
          <a:blip xmlns:r="http://schemas.openxmlformats.org/officeDocument/2006/relationships" r:embed="rId2"/>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E1FA23D-A387-4243-A870-4BA7C610E4C7}">
      <dsp:nvSpPr>
        <dsp:cNvPr id="0" name=""/>
        <dsp:cNvSpPr/>
      </dsp:nvSpPr>
      <dsp:spPr>
        <a:xfrm>
          <a:off x="2554785" y="2775793"/>
          <a:ext cx="2631318" cy="1190103"/>
        </a:xfrm>
        <a:prstGeom prst="rect">
          <a:avLst/>
        </a:prstGeom>
        <a:solidFill>
          <a:schemeClr val="accent5">
            <a:hueOff val="6719117"/>
            <a:satOff val="1889"/>
            <a:lumOff val="-2706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lvl="0" algn="just" defTabSz="844550">
            <a:lnSpc>
              <a:spcPct val="90000"/>
            </a:lnSpc>
            <a:spcBef>
              <a:spcPct val="0"/>
            </a:spcBef>
            <a:spcAft>
              <a:spcPct val="35000"/>
            </a:spcAft>
          </a:pPr>
          <a:r>
            <a:rPr lang="es-CO" sz="1900" kern="1200" dirty="0" smtClean="0"/>
            <a:t>Alta degradación en medio acido también puede afectar la permeabilidad</a:t>
          </a:r>
          <a:endParaRPr lang="es-MX" sz="1900" kern="1200" dirty="0"/>
        </a:p>
      </dsp:txBody>
      <dsp:txXfrm>
        <a:off x="2554785" y="2775793"/>
        <a:ext cx="2631318" cy="1190103"/>
      </dsp:txXfrm>
    </dsp:sp>
    <dsp:sp modelId="{CBB07C52-3097-4627-88D2-13206ACA114B}">
      <dsp:nvSpPr>
        <dsp:cNvPr id="0" name=""/>
        <dsp:cNvSpPr/>
      </dsp:nvSpPr>
      <dsp:spPr>
        <a:xfrm>
          <a:off x="1258763" y="2775793"/>
          <a:ext cx="1178202" cy="1190103"/>
        </a:xfrm>
        <a:prstGeom prst="rect">
          <a:avLst/>
        </a:prstGeom>
        <a:blipFill rotWithShape="1">
          <a:blip xmlns:r="http://schemas.openxmlformats.org/officeDocument/2006/relationships" r:embed="rId3"/>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D9E5005-F6DB-4550-AC11-BD6600EBE5ED}">
      <dsp:nvSpPr>
        <dsp:cNvPr id="0" name=""/>
        <dsp:cNvSpPr/>
      </dsp:nvSpPr>
      <dsp:spPr>
        <a:xfrm>
          <a:off x="824538" y="379"/>
          <a:ext cx="1944760" cy="1339939"/>
        </a:xfrm>
        <a:prstGeom prst="roundRect">
          <a:avLst/>
        </a:prstGeom>
        <a:blipFill rotWithShape="1">
          <a:blip xmlns:r="http://schemas.openxmlformats.org/officeDocument/2006/relationships" r:embed="rId1"/>
          <a:stretch>
            <a:fillRect/>
          </a:stretch>
        </a:blip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D754443A-55FA-4CE4-BCA5-020081733418}">
      <dsp:nvSpPr>
        <dsp:cNvPr id="0" name=""/>
        <dsp:cNvSpPr/>
      </dsp:nvSpPr>
      <dsp:spPr>
        <a:xfrm>
          <a:off x="824538" y="1340318"/>
          <a:ext cx="1944760" cy="7215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85344" rIns="85344" bIns="0" numCol="1" spcCol="1270" anchor="t" anchorCtr="0">
          <a:noAutofit/>
        </a:bodyPr>
        <a:lstStyle/>
        <a:p>
          <a:pPr lvl="0" algn="ctr" defTabSz="533400" rtl="0">
            <a:lnSpc>
              <a:spcPct val="90000"/>
            </a:lnSpc>
            <a:spcBef>
              <a:spcPct val="0"/>
            </a:spcBef>
            <a:spcAft>
              <a:spcPct val="35000"/>
            </a:spcAft>
          </a:pPr>
          <a:r>
            <a:rPr lang="es-ES" sz="1200" b="0" i="0" kern="1200" dirty="0" smtClean="0"/>
            <a:t>Solubilidad en agua pura o con pH 1.2, 4.5 o 6.8 (limite altamente soluble)</a:t>
          </a:r>
          <a:endParaRPr lang="es-ES" sz="1200" kern="1200" dirty="0"/>
        </a:p>
      </dsp:txBody>
      <dsp:txXfrm>
        <a:off x="824538" y="1340318"/>
        <a:ext cx="1944760" cy="721506"/>
      </dsp:txXfrm>
    </dsp:sp>
    <dsp:sp modelId="{315A4949-C138-4495-AC20-47D4293DDF7D}">
      <dsp:nvSpPr>
        <dsp:cNvPr id="0" name=""/>
        <dsp:cNvSpPr/>
      </dsp:nvSpPr>
      <dsp:spPr>
        <a:xfrm>
          <a:off x="2963856" y="379"/>
          <a:ext cx="1944760" cy="1339939"/>
        </a:xfrm>
        <a:prstGeom prst="roundRect">
          <a:avLst/>
        </a:prstGeom>
        <a:blipFill rotWithShape="1">
          <a:blip xmlns:r="http://schemas.openxmlformats.org/officeDocument/2006/relationships" r:embed="rId2"/>
          <a:stretch>
            <a:fillRect/>
          </a:stretch>
        </a:blip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805DDF34-15BA-4536-B35E-6980C5892517}">
      <dsp:nvSpPr>
        <dsp:cNvPr id="0" name=""/>
        <dsp:cNvSpPr/>
      </dsp:nvSpPr>
      <dsp:spPr>
        <a:xfrm>
          <a:off x="2963856" y="1340318"/>
          <a:ext cx="1944760" cy="7215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85344" rIns="85344" bIns="0" numCol="1" spcCol="1270" anchor="t" anchorCtr="0">
          <a:noAutofit/>
        </a:bodyPr>
        <a:lstStyle/>
        <a:p>
          <a:pPr lvl="0" algn="ctr" defTabSz="533400" rtl="0">
            <a:lnSpc>
              <a:spcPct val="90000"/>
            </a:lnSpc>
            <a:spcBef>
              <a:spcPct val="0"/>
            </a:spcBef>
            <a:spcAft>
              <a:spcPct val="35000"/>
            </a:spcAft>
          </a:pPr>
          <a:r>
            <a:rPr lang="es-ES" sz="1200" b="0" i="0" kern="1200" dirty="0" smtClean="0"/>
            <a:t>Solubilidad a pH 3.0, no altamente soluble</a:t>
          </a:r>
          <a:endParaRPr lang="es-ES" sz="1200" kern="1200" dirty="0"/>
        </a:p>
      </dsp:txBody>
      <dsp:txXfrm>
        <a:off x="2963856" y="1340318"/>
        <a:ext cx="1944760" cy="721506"/>
      </dsp:txXfrm>
    </dsp:sp>
    <dsp:sp modelId="{26A0D02B-56B3-4B85-8DB2-B2FFAF6623A1}">
      <dsp:nvSpPr>
        <dsp:cNvPr id="0" name=""/>
        <dsp:cNvSpPr/>
      </dsp:nvSpPr>
      <dsp:spPr>
        <a:xfrm>
          <a:off x="824538" y="2256301"/>
          <a:ext cx="1944760" cy="1339939"/>
        </a:xfrm>
        <a:prstGeom prst="roundRect">
          <a:avLst/>
        </a:prstGeom>
        <a:blipFill rotWithShape="1">
          <a:blip xmlns:r="http://schemas.openxmlformats.org/officeDocument/2006/relationships" r:embed="rId3"/>
          <a:stretch>
            <a:fillRect/>
          </a:stretch>
        </a:blip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70959362-0FE4-4601-AC71-BDD356D100AA}">
      <dsp:nvSpPr>
        <dsp:cNvPr id="0" name=""/>
        <dsp:cNvSpPr/>
      </dsp:nvSpPr>
      <dsp:spPr>
        <a:xfrm>
          <a:off x="824538" y="3596240"/>
          <a:ext cx="1944760" cy="7215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85344" rIns="85344" bIns="0" numCol="1" spcCol="1270" anchor="t" anchorCtr="0">
          <a:noAutofit/>
        </a:bodyPr>
        <a:lstStyle/>
        <a:p>
          <a:pPr lvl="0" algn="ctr" defTabSz="533400" rtl="0">
            <a:lnSpc>
              <a:spcPct val="90000"/>
            </a:lnSpc>
            <a:spcBef>
              <a:spcPct val="0"/>
            </a:spcBef>
            <a:spcAft>
              <a:spcPct val="35000"/>
            </a:spcAft>
          </a:pPr>
          <a:r>
            <a:rPr lang="es-ES" sz="1200" b="0" i="0" kern="1200" dirty="0" smtClean="0"/>
            <a:t>Grado de degradación, 4 horas a pH 1.2 y 37C</a:t>
          </a:r>
          <a:endParaRPr lang="es-ES" sz="1200" kern="1200" dirty="0"/>
        </a:p>
      </dsp:txBody>
      <dsp:txXfrm>
        <a:off x="824538" y="3596240"/>
        <a:ext cx="1944760" cy="721506"/>
      </dsp:txXfrm>
    </dsp:sp>
    <dsp:sp modelId="{230A6F0C-6FE1-4F22-A964-F66C161C3968}">
      <dsp:nvSpPr>
        <dsp:cNvPr id="0" name=""/>
        <dsp:cNvSpPr/>
      </dsp:nvSpPr>
      <dsp:spPr>
        <a:xfrm>
          <a:off x="2963856" y="2256301"/>
          <a:ext cx="1944760" cy="1339939"/>
        </a:xfrm>
        <a:prstGeom prst="roundRect">
          <a:avLst/>
        </a:prstGeom>
        <a:blipFill rotWithShape="1">
          <a:blip xmlns:r="http://schemas.openxmlformats.org/officeDocument/2006/relationships" r:embed="rId4"/>
          <a:stretch>
            <a:fillRect/>
          </a:stretch>
        </a:blip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18C4D019-13E4-4149-B84A-CF33866ECBA1}">
      <dsp:nvSpPr>
        <dsp:cNvPr id="0" name=""/>
        <dsp:cNvSpPr/>
      </dsp:nvSpPr>
      <dsp:spPr>
        <a:xfrm>
          <a:off x="2963856" y="3596240"/>
          <a:ext cx="1944760" cy="7215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85344" rIns="85344" bIns="0" numCol="1" spcCol="1270" anchor="t" anchorCtr="0">
          <a:noAutofit/>
        </a:bodyPr>
        <a:lstStyle/>
        <a:p>
          <a:pPr lvl="0" algn="ctr" defTabSz="533400" rtl="0">
            <a:lnSpc>
              <a:spcPct val="90000"/>
            </a:lnSpc>
            <a:spcBef>
              <a:spcPct val="0"/>
            </a:spcBef>
            <a:spcAft>
              <a:spcPct val="35000"/>
            </a:spcAft>
          </a:pPr>
          <a:r>
            <a:rPr lang="es-ES" sz="1200" b="0" i="0" kern="1200" dirty="0" smtClean="0"/>
            <a:t>Aprox. 5% en pH ácidos </a:t>
          </a:r>
        </a:p>
      </dsp:txBody>
      <dsp:txXfrm>
        <a:off x="2963856" y="3596240"/>
        <a:ext cx="1944760" cy="721506"/>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B86804-A67D-40C7-84B7-B90FC4D1DA92}">
      <dsp:nvSpPr>
        <dsp:cNvPr id="0" name=""/>
        <dsp:cNvSpPr/>
      </dsp:nvSpPr>
      <dsp:spPr>
        <a:xfrm>
          <a:off x="0" y="-329782"/>
          <a:ext cx="6096000" cy="1117710"/>
        </a:xfrm>
        <a:prstGeom prst="rect">
          <a:avLst/>
        </a:prstGeom>
        <a:solidFill>
          <a:schemeClr val="accent1">
            <a:shade val="8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txBody>
        <a:bodyPr spcFirstLastPara="0" vert="horz" wrap="square" lIns="129540" tIns="129540" rIns="129540" bIns="129540" numCol="1" spcCol="1270" anchor="ctr" anchorCtr="0">
          <a:noAutofit/>
        </a:bodyPr>
        <a:lstStyle/>
        <a:p>
          <a:pPr lvl="0" algn="ctr" defTabSz="1511300">
            <a:lnSpc>
              <a:spcPct val="90000"/>
            </a:lnSpc>
            <a:spcBef>
              <a:spcPct val="0"/>
            </a:spcBef>
            <a:spcAft>
              <a:spcPct val="35000"/>
            </a:spcAft>
          </a:pPr>
          <a:r>
            <a:rPr lang="es-CO" sz="3400" kern="1200" dirty="0"/>
            <a:t>Definición de dosis en el BSC</a:t>
          </a:r>
        </a:p>
      </dsp:txBody>
      <dsp:txXfrm>
        <a:off x="0" y="-329782"/>
        <a:ext cx="6096000" cy="1117710"/>
      </dsp:txXfrm>
    </dsp:sp>
    <dsp:sp modelId="{022946A6-60BC-49B6-BDC1-BD89F5DF23A1}">
      <dsp:nvSpPr>
        <dsp:cNvPr id="0" name=""/>
        <dsp:cNvSpPr/>
      </dsp:nvSpPr>
      <dsp:spPr>
        <a:xfrm>
          <a:off x="0" y="787927"/>
          <a:ext cx="3047999" cy="2347191"/>
        </a:xfrm>
        <a:prstGeom prst="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1920" tIns="121920" rIns="121920" bIns="121920" numCol="1" spcCol="1270" anchor="ctr" anchorCtr="0">
          <a:noAutofit/>
        </a:bodyPr>
        <a:lstStyle/>
        <a:p>
          <a:pPr lvl="0" algn="ctr" defTabSz="1422400">
            <a:lnSpc>
              <a:spcPct val="90000"/>
            </a:lnSpc>
            <a:spcBef>
              <a:spcPct val="0"/>
            </a:spcBef>
            <a:spcAft>
              <a:spcPct val="35000"/>
            </a:spcAft>
          </a:pPr>
          <a:r>
            <a:rPr lang="es-CO" sz="3200" kern="1200" dirty="0" err="1"/>
            <a:t>Highest</a:t>
          </a:r>
          <a:r>
            <a:rPr lang="es-CO" sz="3200" kern="1200" dirty="0"/>
            <a:t> single dosis</a:t>
          </a:r>
        </a:p>
      </dsp:txBody>
      <dsp:txXfrm>
        <a:off x="0" y="787927"/>
        <a:ext cx="3047999" cy="2347191"/>
      </dsp:txXfrm>
    </dsp:sp>
    <dsp:sp modelId="{47CB2378-A4BD-4FC8-B093-615590582729}">
      <dsp:nvSpPr>
        <dsp:cNvPr id="0" name=""/>
        <dsp:cNvSpPr/>
      </dsp:nvSpPr>
      <dsp:spPr>
        <a:xfrm>
          <a:off x="3048000" y="787927"/>
          <a:ext cx="3047999" cy="2347191"/>
        </a:xfrm>
        <a:prstGeom prst="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1920" tIns="121920" rIns="121920" bIns="121920" numCol="1" spcCol="1270" anchor="ctr" anchorCtr="0">
          <a:noAutofit/>
        </a:bodyPr>
        <a:lstStyle/>
        <a:p>
          <a:pPr lvl="0" algn="ctr" defTabSz="1422400">
            <a:lnSpc>
              <a:spcPct val="90000"/>
            </a:lnSpc>
            <a:spcBef>
              <a:spcPct val="0"/>
            </a:spcBef>
            <a:spcAft>
              <a:spcPct val="35000"/>
            </a:spcAft>
          </a:pPr>
          <a:r>
            <a:rPr lang="es-CO" sz="3200" kern="1200" dirty="0" err="1"/>
            <a:t>Highest</a:t>
          </a:r>
          <a:r>
            <a:rPr lang="es-CO" sz="3200" kern="1200" dirty="0"/>
            <a:t> </a:t>
          </a:r>
          <a:r>
            <a:rPr lang="es-CO" sz="3200" kern="1200" dirty="0" err="1"/>
            <a:t>Dose</a:t>
          </a:r>
          <a:r>
            <a:rPr lang="es-CO" sz="3200" kern="1200" dirty="0"/>
            <a:t> </a:t>
          </a:r>
          <a:r>
            <a:rPr lang="es-CO" sz="3200" kern="1200" dirty="0" err="1"/>
            <a:t>Strength</a:t>
          </a:r>
          <a:endParaRPr lang="es-CO" sz="3200" kern="1200" dirty="0"/>
        </a:p>
      </dsp:txBody>
      <dsp:txXfrm>
        <a:off x="3048000" y="787927"/>
        <a:ext cx="3047999" cy="2347191"/>
      </dsp:txXfrm>
    </dsp:sp>
    <dsp:sp modelId="{B4E47399-BE46-4921-89AB-EAA82E6D7768}">
      <dsp:nvSpPr>
        <dsp:cNvPr id="0" name=""/>
        <dsp:cNvSpPr/>
      </dsp:nvSpPr>
      <dsp:spPr>
        <a:xfrm>
          <a:off x="0" y="2475554"/>
          <a:ext cx="6096000" cy="1579928"/>
        </a:xfrm>
        <a:prstGeom prst="rect">
          <a:avLst/>
        </a:prstGeom>
        <a:solidFill>
          <a:schemeClr val="accent1">
            <a:shade val="8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1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3.xml><?xml version="1.0" encoding="utf-8"?>
<dgm:layoutDef xmlns:dgm="http://schemas.openxmlformats.org/drawingml/2006/diagram" xmlns:a="http://schemas.openxmlformats.org/drawingml/2006/main" uniqueId="urn:microsoft.com/office/officeart/2009/3/layout/IncreasingArrowsProcess">
  <dgm:title val=""/>
  <dgm:desc val=""/>
  <dgm:catLst>
    <dgm:cat type="process" pri="5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40" srcId="0" destId="10" srcOrd="0" destOrd="0"/>
        <dgm:cxn modelId="12" srcId="10" destId="11" srcOrd="0" destOrd="0"/>
        <dgm:cxn modelId="5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clrData>
  <dgm:layoutNode name="Name0">
    <dgm:varLst>
      <dgm:chMax val="5"/>
      <dgm:chPref val="5"/>
      <dgm:dir/>
      <dgm:animLvl val="lvl"/>
    </dgm:varLst>
    <dgm:shape xmlns:r="http://schemas.openxmlformats.org/officeDocument/2006/relationships" r:blip="">
      <dgm:adjLst/>
    </dgm:shape>
    <dgm:choose name="Name1">
      <dgm:if name="Name2" axis="ch" ptType="node" func="cnt" op="equ" val="1">
        <dgm:choose name="Name3">
          <dgm:if name="Name4" axis="ch ch" ptType="node node" func="cnt" op="equ" val="0">
            <dgm:alg type="composite">
              <dgm:param type="ar" val="6.8662"/>
            </dgm:alg>
            <dgm:choose name="Name5">
              <dgm:if name="Name6" func="var" arg="dir" op="equ" val="norm">
                <dgm:constrLst>
                  <dgm:constr type="primFontSz" for="des" forName="parentText1" val="65"/>
                  <dgm:constr type="l" for="ch" forName="parentText1" refType="w" fact="0"/>
                  <dgm:constr type="t" for="ch" forName="parentText1" refType="h" fact="0"/>
                  <dgm:constr type="w" for="ch" forName="parentText1" refType="w"/>
                  <dgm:constr type="h" for="ch" forName="parentText1" refType="h"/>
                </dgm:constrLst>
              </dgm:if>
              <dgm:else name="Name7">
                <dgm:constrLst>
                  <dgm:constr type="primFontSz" for="des" forName="parentText1" val="65"/>
                  <dgm:constr type="l" for="ch" forName="parentText1" refType="w" fact="0"/>
                  <dgm:constr type="t" for="ch" forName="parentText1" refType="h" fact="0"/>
                  <dgm:constr type="w" for="ch" forName="parentText1" refType="w"/>
                  <dgm:constr type="h" for="ch" forName="parentText1" refType="h"/>
                </dgm:constrLst>
              </dgm:else>
            </dgm:choose>
          </dgm:if>
          <dgm:else name="Name8">
            <dgm:alg type="composite">
              <dgm:param type="ar" val="1.9864"/>
            </dgm:alg>
            <dgm:choose name="Name9">
              <dgm:if name="Name10" func="var" arg="dir" op="equ" val="norm">
                <dgm:constrLst>
                  <dgm:constr type="primFontSz" for="des" forName="childText1" val="65"/>
                  <dgm:constr type="primFontSz" for="des" forName="parentText1" val="65"/>
                  <dgm:constr type="primFontSz" for="des" forName="childText1" refType="primFontSz" refFor="des" refForName="parentText1" op="lte"/>
                  <dgm:constr type="l" for="ch" forName="parentText1" refType="w" fact="0"/>
                  <dgm:constr type="t" for="ch" forName="parentText1" refType="h" fact="0"/>
                  <dgm:constr type="w" for="ch" forName="parentText1" refType="w"/>
                  <dgm:constr type="h" for="ch" forName="parentText1" refType="h" fact="0.2893"/>
                  <dgm:constr type="l" for="ch" forName="childText1" refType="w" fact="0"/>
                  <dgm:constr type="t" for="ch" forName="childText1" refType="h" fact="0.224"/>
                  <dgm:constr type="w" for="ch" forName="childText1" refType="w" fact="0.9241"/>
                  <dgm:constr type="h" for="ch" forName="childText1" refType="h" fact="0.776"/>
                </dgm:constrLst>
              </dgm:if>
              <dgm:else name="Name11">
                <dgm:constrLst>
                  <dgm:constr type="primFontSz" for="des" forName="childText1" val="65"/>
                  <dgm:constr type="primFontSz" for="des" forName="parentText1" val="65"/>
                  <dgm:constr type="primFontSz" for="des" forName="childText1" refType="primFontSz" refFor="des" refForName="parentText1" op="lte"/>
                  <dgm:constr type="l" for="ch" forName="parentText1" refType="w" fact="0"/>
                  <dgm:constr type="t" for="ch" forName="parentText1" refType="h" fact="0"/>
                  <dgm:constr type="w" for="ch" forName="parentText1" refType="w"/>
                  <dgm:constr type="h" for="ch" forName="parentText1" refType="h" fact="0.2893"/>
                  <dgm:constr type="l" for="ch" forName="childText1" refType="w" fact="0.076"/>
                  <dgm:constr type="t" for="ch" forName="childText1" refType="h" fact="0.224"/>
                  <dgm:constr type="w" for="ch" forName="childText1" refType="w" fact="0.9241"/>
                  <dgm:constr type="h" for="ch" forName="childText1" refType="h" fact="0.776"/>
                </dgm:constrLst>
              </dgm:else>
            </dgm:choose>
          </dgm:else>
        </dgm:choose>
      </dgm:if>
      <dgm:if name="Name12" axis="ch" ptType="node" func="cnt" op="equ" val="2">
        <dgm:choose name="Name13">
          <dgm:if name="Name14" axis="ch ch" ptType="node node" func="cnt" op="equ" val="0">
            <dgm:alg type="composite">
              <dgm:param type="ar" val="5.1498"/>
            </dgm:alg>
            <dgm:choose name="Name15">
              <dgm:if name="Name16" func="var" arg="dir" op="equ" val="norm">
                <dgm:constrLst>
                  <dgm:constr type="primFontSz" for="des" forName="parentText1" val="65"/>
                  <dgm:constr type="primFontSz" for="des" forName="parentText2" refType="primFontSz" refFor="des" refForName="parentText1" op="equ"/>
                  <dgm:constr type="l" for="ch" forName="parentText1" refType="w" fact="0"/>
                  <dgm:constr type="t" for="ch" forName="parentText1" refType="h" fact="0"/>
                  <dgm:constr type="w" for="ch" forName="parentText1" refType="w"/>
                  <dgm:constr type="h" for="ch" forName="parentText1" refType="h" fact="0.7501"/>
                  <dgm:constr type="l" for="ch" forName="parentText2" refType="w" fact="0.462"/>
                  <dgm:constr type="t" for="ch" forName="parentText2" refType="h" fact="0.2499"/>
                  <dgm:constr type="w" for="ch" forName="parentText2" refType="w" fact="0.538"/>
                  <dgm:constr type="h" for="ch" forName="parentText2" refType="h" fact="0.7501"/>
                </dgm:constrLst>
              </dgm:if>
              <dgm:else name="Name17">
                <dgm:constrLst>
                  <dgm:constr type="primFontSz" for="des" forName="parentText1" val="65"/>
                  <dgm:constr type="primFontSz" for="des" forName="parentText2" refType="primFontSz" refFor="des" refForName="parentText1" op="equ"/>
                  <dgm:constr type="l" for="ch" forName="parentText1" refType="w" fact="0"/>
                  <dgm:constr type="t" for="ch" forName="parentText1" refType="h" fact="0"/>
                  <dgm:constr type="w" for="ch" forName="parentText1" refType="w"/>
                  <dgm:constr type="h" for="ch" forName="parentText1" refType="h" fact="0.7501"/>
                  <dgm:constr type="l" for="ch" forName="parentText2" refType="w" fact="0"/>
                  <dgm:constr type="t" for="ch" forName="parentText2" refType="h" fact="0.2499"/>
                  <dgm:constr type="w" for="ch" forName="parentText2" refType="w" fact="0.538"/>
                  <dgm:constr type="h" for="ch" forName="parentText2" refType="h" fact="0.7501"/>
                </dgm:constrLst>
              </dgm:else>
            </dgm:choose>
          </dgm:if>
          <dgm:else name="Name18">
            <dgm:alg type="composite">
              <dgm:param type="ar" val="2.0563"/>
            </dgm:alg>
            <dgm:choose name="Name19">
              <dgm:if name="Name2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parentText2" refType="primFontSz" refFor="des" refForName="parentText1" op="equ"/>
                  <dgm:constr type="primFontSz" for="des" forName="childText2" refType="primFontSz" refFor="des" refForName="childText1" op="equ"/>
                  <dgm:constr type="l" for="ch" forName="parentText1" refType="w" fact="0"/>
                  <dgm:constr type="t" for="ch" forName="parentText1" refType="h" fact="0"/>
                  <dgm:constr type="w" for="ch" forName="parentText1" refType="w"/>
                  <dgm:constr type="h" for="ch" forName="parentText1" refType="h" fact="0.2995"/>
                  <dgm:constr type="l" for="ch" forName="parentText2" refType="w" fact="0.462"/>
                  <dgm:constr type="t" for="ch" forName="parentText2" refType="h" fact="0.0998"/>
                  <dgm:constr type="w" for="ch" forName="parentText2" refType="w" fact="0.538"/>
                  <dgm:constr type="h" for="ch" forName="parentText2" refType="h" fact="0.2995"/>
                  <dgm:constr type="l" for="ch" forName="childText1" refType="w" fact="0"/>
                  <dgm:constr type="t" for="ch" forName="childText1" refType="h" fact="0.2317"/>
                  <dgm:constr type="w" for="ch" forName="childText1" refType="w" fact="0.462"/>
                  <dgm:constr type="h" for="ch" forName="childText1" refType="h" fact="0.6685"/>
                  <dgm:constr type="l" for="ch" forName="childText2" refType="w" fact="0.462"/>
                  <dgm:constr type="t" for="ch" forName="childText2" refType="h" fact="0.3315"/>
                  <dgm:constr type="w" for="ch" forName="childText2" refType="w" fact="0.462"/>
                  <dgm:constr type="h" for="ch" forName="childText2" refType="h" fact="0.6685"/>
                </dgm:constrLst>
              </dgm:if>
              <dgm:else name="Name2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parentText2" refType="primFontSz" refFor="des" refForName="parentText1" op="equ"/>
                  <dgm:constr type="primFontSz" for="des" forName="childText2" refType="primFontSz" refFor="des" refForName="childText1" op="equ"/>
                  <dgm:constr type="l" for="ch" forName="parentText1" refType="w" fact="0"/>
                  <dgm:constr type="t" for="ch" forName="parentText1" refType="h" fact="0"/>
                  <dgm:constr type="w" for="ch" forName="parentText1" refType="w"/>
                  <dgm:constr type="h" for="ch" forName="parentText1" refType="h" fact="0.2995"/>
                  <dgm:constr type="l" for="ch" forName="parentText2" refType="w" fact="0"/>
                  <dgm:constr type="t" for="ch" forName="parentText2" refType="h" fact="0.0998"/>
                  <dgm:constr type="w" for="ch" forName="parentText2" refType="w" fact="0.538"/>
                  <dgm:constr type="h" for="ch" forName="parentText2" refType="h" fact="0.2995"/>
                  <dgm:constr type="l" for="ch" forName="childText1" refType="w" fact="0.538"/>
                  <dgm:constr type="t" for="ch" forName="childText1" refType="h" fact="0.2317"/>
                  <dgm:constr type="w" for="ch" forName="childText1" refType="w" fact="0.462"/>
                  <dgm:constr type="h" for="ch" forName="childText1" refType="h" fact="0.6685"/>
                  <dgm:constr type="l" for="ch" forName="childText2" refType="w" fact="0.076"/>
                  <dgm:constr type="t" for="ch" forName="childText2" refType="h" fact="0.3315"/>
                  <dgm:constr type="w" for="ch" forName="childText2" refType="w" fact="0.462"/>
                  <dgm:constr type="h" for="ch" forName="childText2" refType="h" fact="0.6685"/>
                </dgm:constrLst>
              </dgm:else>
            </dgm:choose>
          </dgm:else>
        </dgm:choose>
      </dgm:if>
      <dgm:if name="Name22" axis="ch" ptType="node" func="cnt" op="equ" val="3">
        <dgm:choose name="Name23">
          <dgm:if name="Name24" axis="ch ch" ptType="node node" func="cnt" op="equ" val="0">
            <dgm:alg type="composite">
              <dgm:param type="ar" val="4.1198"/>
            </dgm:alg>
            <dgm:choose name="Name25">
              <dgm:if name="Name26" func="var" arg="dir" op="equ" val="norm">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l" for="ch" forName="parentText1" refType="w" fact="0"/>
                  <dgm:constr type="t" for="ch" forName="parentText1" refType="h" fact="0"/>
                  <dgm:constr type="w" for="ch" forName="parentText1" refType="w"/>
                  <dgm:constr type="h" for="ch" forName="parentText1" refType="h" fact="0.6"/>
                  <dgm:constr type="l" for="ch" forName="parentText2" refType="w" fact="0.308"/>
                  <dgm:constr type="t" for="ch" forName="parentText2" refType="h" fact="0.2"/>
                  <dgm:constr type="w" for="ch" forName="parentText2" refType="w" fact="0.692"/>
                  <dgm:constr type="h" for="ch" forName="parentText2" refType="h" fact="0.6"/>
                  <dgm:constr type="l" for="ch" forName="parentText3" refType="w" fact="0.616"/>
                  <dgm:constr type="t" for="ch" forName="parentText3" refType="h" fact="0.4"/>
                  <dgm:constr type="w" for="ch" forName="parentText3" refType="w" fact="0.384"/>
                  <dgm:constr type="h" for="ch" forName="parentText3" refType="h" fact="0.6"/>
                </dgm:constrLst>
              </dgm:if>
              <dgm:else name="Name27">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l" for="ch" forName="parentText1" refType="w" fact="0"/>
                  <dgm:constr type="t" for="ch" forName="parentText1" refType="h" fact="0"/>
                  <dgm:constr type="w" for="ch" forName="parentText1" refType="w"/>
                  <dgm:constr type="h" for="ch" forName="parentText1" refType="h" fact="0.6"/>
                  <dgm:constr type="l" for="ch" forName="parentText2" refType="w" fact="0"/>
                  <dgm:constr type="t" for="ch" forName="parentText2" refType="h" fact="0.2"/>
                  <dgm:constr type="w" for="ch" forName="parentText2" refType="w" fact="0.692"/>
                  <dgm:constr type="h" for="ch" forName="parentText2" refType="h" fact="0.6"/>
                  <dgm:constr type="l" for="ch" forName="parentText3" refType="w" fact="0"/>
                  <dgm:constr type="t" for="ch" forName="parentText3" refType="h" fact="0.4"/>
                  <dgm:constr type="w" for="ch" forName="parentText3" refType="w" fact="0.384"/>
                  <dgm:constr type="h" for="ch" forName="parentText3" refType="h" fact="0.6"/>
                </dgm:constrLst>
              </dgm:else>
            </dgm:choose>
          </dgm:if>
          <dgm:else name="Name28">
            <dgm:alg type="composite">
              <dgm:param type="ar" val="2.0702"/>
            </dgm:alg>
            <dgm:choose name="Name29">
              <dgm:if name="Name3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parentText2" refType="primFontSz" refFor="des" refForName="parentText1" op="equ"/>
                  <dgm:constr type="primFontSz" for="des" forName="parentText3"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l" for="ch" forName="childText1" refType="w" fact="0"/>
                  <dgm:constr type="t" for="ch" forName="childText1" refType="h" fact="0.2325"/>
                  <dgm:constr type="w" for="ch" forName="childText1" refType="w" fact="0.308"/>
                  <dgm:constr type="h" for="ch" forName="childText1" refType="h" fact="0.5808"/>
                  <dgm:constr type="l" for="ch" forName="childText2" refType="w" fact="0.308"/>
                  <dgm:constr type="t" for="ch" forName="childText2" refType="h" fact="0.333"/>
                  <dgm:constr type="w" for="ch" forName="childText2" refType="w" fact="0.308"/>
                  <dgm:constr type="h" for="ch" forName="childText2" refType="h" fact="0.5808"/>
                  <dgm:constr type="l" for="ch" forName="childText3" refType="w" fact="0.616"/>
                  <dgm:constr type="t" for="ch" forName="childText3" refType="h" fact="0.4335"/>
                  <dgm:constr type="w" for="ch" forName="childText3" refType="w" fact="0.308"/>
                  <dgm:constr type="h" for="ch" forName="childText3" refType="h" fact="0.5723"/>
                  <dgm:constr type="l" for="ch" forName="parentText1" refType="w" fact="0"/>
                  <dgm:constr type="t" for="ch" forName="parentText1" refType="h" fact="0"/>
                  <dgm:constr type="w" for="ch" forName="parentText1" refType="w"/>
                  <dgm:constr type="h" for="ch" forName="parentText1" refType="h" fact="0.3015"/>
                  <dgm:constr type="l" for="ch" forName="parentText2" refType="w" fact="0.308"/>
                  <dgm:constr type="t" for="ch" forName="parentText2" refType="h" fact="0.1005"/>
                  <dgm:constr type="w" for="ch" forName="parentText2" refType="w" fact="0.692"/>
                  <dgm:constr type="h" for="ch" forName="parentText2" refType="h" fact="0.3015"/>
                  <dgm:constr type="l" for="ch" forName="parentText3" refType="w" fact="0.616"/>
                  <dgm:constr type="t" for="ch" forName="parentText3" refType="h" fact="0.201"/>
                  <dgm:constr type="w" for="ch" forName="parentText3" refType="w" fact="0.384"/>
                  <dgm:constr type="h" for="ch" forName="parentText3" refType="h" fact="0.3015"/>
                </dgm:constrLst>
              </dgm:if>
              <dgm:else name="Name3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parentText2" refType="primFontSz" refFor="des" refForName="parentText1" op="equ"/>
                  <dgm:constr type="primFontSz" for="des" forName="parentText3"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l" for="ch" forName="childText1" refType="w" fact="0.692"/>
                  <dgm:constr type="t" for="ch" forName="childText1" refType="h" fact="0.2325"/>
                  <dgm:constr type="w" for="ch" forName="childText1" refType="w" fact="0.308"/>
                  <dgm:constr type="h" for="ch" forName="childText1" refType="h" fact="0.5808"/>
                  <dgm:constr type="l" for="ch" forName="childText2" refType="w" fact="0.384"/>
                  <dgm:constr type="t" for="ch" forName="childText2" refType="h" fact="0.333"/>
                  <dgm:constr type="w" for="ch" forName="childText2" refType="w" fact="0.308"/>
                  <dgm:constr type="h" for="ch" forName="childText2" refType="h" fact="0.5808"/>
                  <dgm:constr type="l" for="ch" forName="childText3" refType="w" fact="0.076"/>
                  <dgm:constr type="t" for="ch" forName="childText3" refType="h" fact="0.4335"/>
                  <dgm:constr type="w" for="ch" forName="childText3" refType="w" fact="0.308"/>
                  <dgm:constr type="h" for="ch" forName="childText3" refType="h" fact="0.5723"/>
                  <dgm:constr type="l" for="ch" forName="parentText1" refType="w" fact="0"/>
                  <dgm:constr type="t" for="ch" forName="parentText1" refType="h" fact="0"/>
                  <dgm:constr type="w" for="ch" forName="parentText1" refType="w"/>
                  <dgm:constr type="h" for="ch" forName="parentText1" refType="h" fact="0.3015"/>
                  <dgm:constr type="l" for="ch" forName="parentText2" refType="w" fact="0"/>
                  <dgm:constr type="t" for="ch" forName="parentText2" refType="h" fact="0.1005"/>
                  <dgm:constr type="w" for="ch" forName="parentText2" refType="w" fact="0.692"/>
                  <dgm:constr type="h" for="ch" forName="parentText2" refType="h" fact="0.3015"/>
                  <dgm:constr type="l" for="ch" forName="parentText3" refType="w" fact="0"/>
                  <dgm:constr type="t" for="ch" forName="parentText3" refType="h" fact="0.201"/>
                  <dgm:constr type="w" for="ch" forName="parentText3" refType="w" fact="0.384"/>
                  <dgm:constr type="h" for="ch" forName="parentText3" refType="h" fact="0.3015"/>
                </dgm:constrLst>
              </dgm:else>
            </dgm:choose>
          </dgm:else>
        </dgm:choose>
      </dgm:if>
      <dgm:if name="Name32" axis="ch" ptType="node" func="cnt" op="equ" val="4">
        <dgm:choose name="Name33">
          <dgm:if name="Name34" axis="ch ch" ptType="node node" func="cnt" op="equ" val="0">
            <dgm:alg type="composite">
              <dgm:param type="ar" val="3.435"/>
            </dgm:alg>
            <dgm:choose name="Name35">
              <dgm:if name="Name36" func="var" arg="dir" op="equ" val="norm">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l" for="ch" forName="parentText1" refType="w" fact="0"/>
                  <dgm:constr type="t" for="ch" forName="parentText1" refType="h" fact="0"/>
                  <dgm:constr type="w" for="ch" forName="parentText1" refType="w"/>
                  <dgm:constr type="h" for="ch" forName="parentText1" refType="h" fact="0.5001"/>
                  <dgm:constr type="l" for="ch" forName="parentText2" refType="w" fact="0.2305"/>
                  <dgm:constr type="t" for="ch" forName="parentText2" refType="h" fact="0.1666"/>
                  <dgm:constr type="w" for="ch" forName="parentText2" refType="w" fact="0.7695"/>
                  <dgm:constr type="h" for="ch" forName="parentText2" refType="h" fact="0.5001"/>
                  <dgm:constr type="l" for="ch" forName="parentText3" refType="w" fact="0.461"/>
                  <dgm:constr type="t" for="ch" forName="parentText3" refType="h" fact="0.3333"/>
                  <dgm:constr type="w" for="ch" forName="parentText3" refType="w" fact="0.539"/>
                  <dgm:constr type="h" for="ch" forName="parentText3" refType="h" fact="0.5001"/>
                  <dgm:constr type="l" for="ch" forName="parentText4" refType="w" fact="0.6915"/>
                  <dgm:constr type="t" for="ch" forName="parentText4" refType="h" fact="0.4999"/>
                  <dgm:constr type="w" for="ch" forName="parentText4" refType="w" fact="0.3085"/>
                  <dgm:constr type="h" for="ch" forName="parentText4" refType="h" fact="0.5001"/>
                </dgm:constrLst>
              </dgm:if>
              <dgm:else name="Name37">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l" for="ch" forName="parentText1" refType="w" fact="0"/>
                  <dgm:constr type="t" for="ch" forName="parentText1" refType="h" fact="0"/>
                  <dgm:constr type="w" for="ch" forName="parentText1" refType="w"/>
                  <dgm:constr type="h" for="ch" forName="parentText1" refType="h" fact="0.5001"/>
                  <dgm:constr type="l" for="ch" forName="parentText2" refType="w" fact="0"/>
                  <dgm:constr type="t" for="ch" forName="parentText2" refType="h" fact="0.1666"/>
                  <dgm:constr type="w" for="ch" forName="parentText2" refType="w" fact="0.7695"/>
                  <dgm:constr type="h" for="ch" forName="parentText2" refType="h" fact="0.5001"/>
                  <dgm:constr type="l" for="ch" forName="parentText3" refType="w" fact="0"/>
                  <dgm:constr type="t" for="ch" forName="parentText3" refType="h" fact="0.3333"/>
                  <dgm:constr type="w" for="ch" forName="parentText3" refType="w" fact="0.539"/>
                  <dgm:constr type="h" for="ch" forName="parentText3" refType="h" fact="0.5001"/>
                  <dgm:constr type="l" for="ch" forName="parentText4" refType="w" fact="0"/>
                  <dgm:constr type="t" for="ch" forName="parentText4" refType="h" fact="0.4999"/>
                  <dgm:constr type="w" for="ch" forName="parentText4" refType="w" fact="0.3085"/>
                  <dgm:constr type="h" for="ch" forName="parentText4" refType="h" fact="0.5001"/>
                </dgm:constrLst>
              </dgm:else>
            </dgm:choose>
          </dgm:if>
          <dgm:else name="Name38">
            <dgm:alg type="composite">
              <dgm:param type="ar" val="1.9377"/>
            </dgm:alg>
            <dgm:choose name="Name39">
              <dgm:if name="Name4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l" for="ch" forName="childText1" refType="w" fact="0"/>
                  <dgm:constr type="t" for="ch" forName="childText1" refType="h" fact="0.218"/>
                  <dgm:constr type="w" for="ch" forName="childText1" refType="w" fact="0.2305"/>
                  <dgm:constr type="h" for="ch" forName="childText1" refType="h" fact="0.5218"/>
                  <dgm:constr type="l" for="ch" forName="childText2" refType="w" fact="0.2305"/>
                  <dgm:constr type="t" for="ch" forName="childText2" refType="h" fact="0.312"/>
                  <dgm:constr type="w" for="ch" forName="childText2" refType="w" fact="0.2305"/>
                  <dgm:constr type="h" for="ch" forName="childText2" refType="h" fact="0.5085"/>
                  <dgm:constr type="l" for="ch" forName="childText3" refType="w" fact="0.461"/>
                  <dgm:constr type="t" for="ch" forName="childText3" refType="h" fact="0.406"/>
                  <dgm:constr type="w" for="ch" forName="childText3" refType="w" fact="0.2305"/>
                  <dgm:constr type="h" for="ch" forName="childText3" refType="h" fact="0.5119"/>
                  <dgm:constr type="l" for="ch" forName="childText4" refType="w" fact="0.6915"/>
                  <dgm:constr type="t" for="ch" forName="childText4" refType="h" fact="0.5"/>
                  <dgm:constr type="w" for="ch" forName="childText4" refType="w" fact="0.2326"/>
                  <dgm:constr type="h" for="ch" forName="childText4" refType="h" fact="0.5179"/>
                  <dgm:constr type="l" for="ch" forName="parentText1" refType="w" fact="0"/>
                  <dgm:constr type="t" for="ch" forName="parentText1" refType="h" fact="0"/>
                  <dgm:constr type="w" for="ch" forName="parentText1" refType="w"/>
                  <dgm:constr type="h" for="ch" forName="parentText1" refType="h" fact="0.2821"/>
                  <dgm:constr type="l" for="ch" forName="parentText2" refType="w" fact="0.2305"/>
                  <dgm:constr type="t" for="ch" forName="parentText2" refType="h" fact="0.094"/>
                  <dgm:constr type="w" for="ch" forName="parentText2" refType="w" fact="0.7695"/>
                  <dgm:constr type="h" for="ch" forName="parentText2" refType="h" fact="0.2821"/>
                  <dgm:constr type="l" for="ch" forName="parentText3" refType="w" fact="0.461"/>
                  <dgm:constr type="t" for="ch" forName="parentText3" refType="h" fact="0.188"/>
                  <dgm:constr type="w" for="ch" forName="parentText3" refType="w" fact="0.539"/>
                  <dgm:constr type="h" for="ch" forName="parentText3" refType="h" fact="0.2821"/>
                  <dgm:constr type="l" for="ch" forName="parentText4" refType="w" fact="0.6915"/>
                  <dgm:constr type="t" for="ch" forName="parentText4" refType="h" fact="0.282"/>
                  <dgm:constr type="w" for="ch" forName="parentText4" refType="w" fact="0.3085"/>
                  <dgm:constr type="h" for="ch" forName="parentText4" refType="h" fact="0.2821"/>
                </dgm:constrLst>
              </dgm:if>
              <dgm:else name="Name4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l" for="ch" forName="childText1" refType="w" fact="0.7695"/>
                  <dgm:constr type="t" for="ch" forName="childText1" refType="h" fact="0.218"/>
                  <dgm:constr type="w" for="ch" forName="childText1" refType="w" fact="0.2305"/>
                  <dgm:constr type="h" for="ch" forName="childText1" refType="h" fact="0.5218"/>
                  <dgm:constr type="l" for="ch" forName="childText2" refType="w" fact="0.539"/>
                  <dgm:constr type="t" for="ch" forName="childText2" refType="h" fact="0.312"/>
                  <dgm:constr type="w" for="ch" forName="childText2" refType="w" fact="0.2305"/>
                  <dgm:constr type="h" for="ch" forName="childText2" refType="h" fact="0.5085"/>
                  <dgm:constr type="l" for="ch" forName="childText3" refType="w" fact="0.3085"/>
                  <dgm:constr type="t" for="ch" forName="childText3" refType="h" fact="0.406"/>
                  <dgm:constr type="w" for="ch" forName="childText3" refType="w" fact="0.2305"/>
                  <dgm:constr type="h" for="ch" forName="childText3" refType="h" fact="0.5119"/>
                  <dgm:constr type="l" for="ch" forName="childText4" refType="w" fact="0.076"/>
                  <dgm:constr type="t" for="ch" forName="childText4" refType="h" fact="0.5"/>
                  <dgm:constr type="w" for="ch" forName="childText4" refType="w" fact="0.2346"/>
                  <dgm:constr type="h" for="ch" forName="childText4" refType="h" fact="0.5179"/>
                  <dgm:constr type="l" for="ch" forName="parentText1" refType="w" fact="0"/>
                  <dgm:constr type="t" for="ch" forName="parentText1" refType="h" fact="0"/>
                  <dgm:constr type="w" for="ch" forName="parentText1" refType="w"/>
                  <dgm:constr type="h" for="ch" forName="parentText1" refType="h" fact="0.2821"/>
                  <dgm:constr type="l" for="ch" forName="parentText2" refType="w" fact="0"/>
                  <dgm:constr type="t" for="ch" forName="parentText2" refType="h" fact="0.094"/>
                  <dgm:constr type="w" for="ch" forName="parentText2" refType="w" fact="0.7695"/>
                  <dgm:constr type="h" for="ch" forName="parentText2" refType="h" fact="0.2821"/>
                  <dgm:constr type="l" for="ch" forName="parentText3" refType="w" fact="0"/>
                  <dgm:constr type="t" for="ch" forName="parentText3" refType="h" fact="0.188"/>
                  <dgm:constr type="w" for="ch" forName="parentText3" refType="w" fact="0.539"/>
                  <dgm:constr type="h" for="ch" forName="parentText3" refType="h" fact="0.2821"/>
                  <dgm:constr type="l" for="ch" forName="parentText4" refType="w" fact="0"/>
                  <dgm:constr type="t" for="ch" forName="parentText4" refType="h" fact="0.282"/>
                  <dgm:constr type="w" for="ch" forName="parentText4" refType="w" fact="0.3085"/>
                  <dgm:constr type="h" for="ch" forName="parentText4" refType="h" fact="0.2821"/>
                </dgm:constrLst>
              </dgm:else>
            </dgm:choose>
          </dgm:else>
        </dgm:choose>
      </dgm:if>
      <dgm:else name="Name42">
        <dgm:choose name="Name43">
          <dgm:if name="Name44" axis="ch ch" ptType="node node" func="cnt" op="equ" val="0">
            <dgm:alg type="composite">
              <dgm:param type="ar" val="2.9463"/>
            </dgm:alg>
            <dgm:choose name="Name45">
              <dgm:if name="Name46" func="var" arg="dir" op="equ" val="norm">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l" for="ch" forName="parentText1" refType="w" fact="0"/>
                  <dgm:constr type="t" for="ch" forName="parentText1" refType="h" fact="0"/>
                  <dgm:constr type="w" for="ch" forName="parentText1" refType="w"/>
                  <dgm:constr type="h" for="ch" forName="parentText1" refType="h" fact="0.4285"/>
                  <dgm:constr type="l" for="ch" forName="parentText2" refType="w" fact="0.1848"/>
                  <dgm:constr type="t" for="ch" forName="parentText2" refType="h" fact="0.1429"/>
                  <dgm:constr type="w" for="ch" forName="parentText2" refType="w" fact="0.8152"/>
                  <dgm:constr type="h" for="ch" forName="parentText2" refType="h" fact="0.4285"/>
                  <dgm:constr type="l" for="ch" forName="parentText3" refType="w" fact="0.3696"/>
                  <dgm:constr type="t" for="ch" forName="parentText3" refType="h" fact="0.2858"/>
                  <dgm:constr type="w" for="ch" forName="parentText3" refType="w" fact="0.6304"/>
                  <dgm:constr type="h" for="ch" forName="parentText3" refType="h" fact="0.4285"/>
                  <dgm:constr type="l" for="ch" forName="parentText4" refType="w" fact="0.5545"/>
                  <dgm:constr type="t" for="ch" forName="parentText4" refType="h" fact="0.4286"/>
                  <dgm:constr type="w" for="ch" forName="parentText4" refType="w" fact="0.4455"/>
                  <dgm:constr type="h" for="ch" forName="parentText4" refType="h" fact="0.4285"/>
                  <dgm:constr type="l" for="ch" forName="parentText5" refType="w" fact="0.7393"/>
                  <dgm:constr type="t" for="ch" forName="parentText5" refType="h" fact="0.5715"/>
                  <dgm:constr type="w" for="ch" forName="parentText5" refType="w" fact="0.2607"/>
                  <dgm:constr type="h" for="ch" forName="parentText5" refType="h" fact="0.4285"/>
                </dgm:constrLst>
              </dgm:if>
              <dgm:else name="Name47">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l" for="ch" forName="parentText1" refType="w" fact="0"/>
                  <dgm:constr type="t" for="ch" forName="parentText1" refType="h" fact="0"/>
                  <dgm:constr type="w" for="ch" forName="parentText1" refType="w"/>
                  <dgm:constr type="h" for="ch" forName="parentText1" refType="h" fact="0.4285"/>
                  <dgm:constr type="l" for="ch" forName="parentText2" refType="w" fact="0"/>
                  <dgm:constr type="t" for="ch" forName="parentText2" refType="h" fact="0.1429"/>
                  <dgm:constr type="w" for="ch" forName="parentText2" refType="w" fact="0.8152"/>
                  <dgm:constr type="h" for="ch" forName="parentText2" refType="h" fact="0.4285"/>
                  <dgm:constr type="l" for="ch" forName="parentText3" refType="w" fact="0"/>
                  <dgm:constr type="t" for="ch" forName="parentText3" refType="h" fact="0.2858"/>
                  <dgm:constr type="w" for="ch" forName="parentText3" refType="w" fact="0.6304"/>
                  <dgm:constr type="h" for="ch" forName="parentText3" refType="h" fact="0.4285"/>
                  <dgm:constr type="l" for="ch" forName="parentText4" refType="w" fact="0"/>
                  <dgm:constr type="t" for="ch" forName="parentText4" refType="h" fact="0.4286"/>
                  <dgm:constr type="w" for="ch" forName="parentText4" refType="w" fact="0.4455"/>
                  <dgm:constr type="h" for="ch" forName="parentText4" refType="h" fact="0.4285"/>
                  <dgm:constr type="l" for="ch" forName="parentText5" refType="w" fact="0"/>
                  <dgm:constr type="t" for="ch" forName="parentText5" refType="h" fact="0.5715"/>
                  <dgm:constr type="w" for="ch" forName="parentText5" refType="w" fact="0.2607"/>
                  <dgm:constr type="h" for="ch" forName="parentText5" refType="h" fact="0.4285"/>
                </dgm:constrLst>
              </dgm:else>
            </dgm:choose>
          </dgm:if>
          <dgm:else name="Name48">
            <dgm:alg type="composite">
              <dgm:param type="ar" val="1.7837"/>
            </dgm:alg>
            <dgm:choose name="Name49">
              <dgm:if name="Name5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5"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5"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5"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childText5" refType="primFontSz" refFor="des" refForName="parentText4" op="lte"/>
                  <dgm:constr type="primFontSz" for="des" forName="childText1" refType="primFontSz" refFor="des" refForName="parentText5" op="lte"/>
                  <dgm:constr type="primFontSz" for="des" forName="childText2" refType="primFontSz" refFor="des" refForName="parentText5" op="lte"/>
                  <dgm:constr type="primFontSz" for="des" forName="childText3" refType="primFontSz" refFor="des" refForName="parentText5" op="lte"/>
                  <dgm:constr type="primFontSz" for="des" forName="childText4" refType="primFontSz" refFor="des" refForName="parentText5" op="lte"/>
                  <dgm:constr type="primFontSz" for="des" forName="childText5" refType="primFontSz" refFor="des" refForName="parentText5"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primFontSz" for="des" forName="childText5" refType="primFontSz" refFor="des" refForName="childText1" op="equ"/>
                  <dgm:constr type="l" for="ch" forName="childText1" refType="w" fact="0"/>
                  <dgm:constr type="t" for="ch" forName="childText1" refType="h" fact="0.1997"/>
                  <dgm:constr type="w" for="ch" forName="childText1" refType="w" fact="0.18482"/>
                  <dgm:constr type="h" for="ch" forName="childText1" refType="h" fact="0.4763"/>
                  <dgm:constr type="l" for="ch" forName="childText2" refType="w" fact="0.1848"/>
                  <dgm:constr type="t" for="ch" forName="childText2" refType="h" fact="0.2862"/>
                  <dgm:constr type="w" for="ch" forName="childText2" refType="w" fact="0.18482"/>
                  <dgm:constr type="h" for="ch" forName="childText2" refType="h" fact="0.4763"/>
                  <dgm:constr type="l" for="ch" forName="childText3" refType="w" fact="0.3696"/>
                  <dgm:constr type="t" for="ch" forName="childText3" refType="h" fact="0.3727"/>
                  <dgm:constr type="w" for="ch" forName="childText3" refType="w" fact="0.18482"/>
                  <dgm:constr type="h" for="ch" forName="childText3" refType="h" fact="0.4763"/>
                  <dgm:constr type="l" for="ch" forName="childText4" refType="w" fact="0.5545"/>
                  <dgm:constr type="t" for="ch" forName="childText4" refType="h" fact="0.4592"/>
                  <dgm:constr type="w" for="ch" forName="childText4" refType="w" fact="0.18482"/>
                  <dgm:constr type="h" for="ch" forName="childText4" refType="h" fact="0.4763"/>
                  <dgm:constr type="l" for="ch" forName="childText5" refType="w" fact="0.7393"/>
                  <dgm:constr type="t" for="ch" forName="childText5" refType="h" fact="0.5457"/>
                  <dgm:constr type="w" for="ch" forName="childText5" refType="w" fact="0.18482"/>
                  <dgm:constr type="h" for="ch" forName="childText5" refType="h" fact="0.4763"/>
                  <dgm:constr type="l" for="ch" forName="parentText1" refType="w" fact="0"/>
                  <dgm:constr type="t" for="ch" forName="parentText1" refType="h" fact="0"/>
                  <dgm:constr type="w" for="ch" forName="parentText1" refType="w"/>
                  <dgm:constr type="h" for="ch" forName="parentText1" refType="h" fact="0.2594"/>
                  <dgm:constr type="l" for="ch" forName="parentText2" refType="w" fact="0.1848"/>
                  <dgm:constr type="t" for="ch" forName="parentText2" refType="h" fact="0.0865"/>
                  <dgm:constr type="w" for="ch" forName="parentText2" refType="w" fact="0.8152"/>
                  <dgm:constr type="h" for="ch" forName="parentText2" refType="h" fact="0.2594"/>
                  <dgm:constr type="l" for="ch" forName="parentText3" refType="w" fact="0.3696"/>
                  <dgm:constr type="t" for="ch" forName="parentText3" refType="h" fact="0.173"/>
                  <dgm:constr type="w" for="ch" forName="parentText3" refType="w" fact="0.6304"/>
                  <dgm:constr type="h" for="ch" forName="parentText3" refType="h" fact="0.2594"/>
                  <dgm:constr type="l" for="ch" forName="parentText4" refType="w" fact="0.5545"/>
                  <dgm:constr type="t" for="ch" forName="parentText4" refType="h" fact="0.2595"/>
                  <dgm:constr type="w" for="ch" forName="parentText4" refType="w" fact="0.4455"/>
                  <dgm:constr type="h" for="ch" forName="parentText4" refType="h" fact="0.2594"/>
                  <dgm:constr type="l" for="ch" forName="parentText5" refType="w" fact="0.7393"/>
                  <dgm:constr type="t" for="ch" forName="parentText5" refType="h" fact="0.346"/>
                  <dgm:constr type="w" for="ch" forName="parentText5" refType="w" fact="0.2607"/>
                  <dgm:constr type="h" for="ch" forName="parentText5" refType="h" fact="0.2594"/>
                </dgm:constrLst>
              </dgm:if>
              <dgm:else name="Name5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5"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5"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5"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childText5" refType="primFontSz" refFor="des" refForName="parentText4" op="lte"/>
                  <dgm:constr type="primFontSz" for="des" forName="childText1" refType="primFontSz" refFor="des" refForName="parentText5" op="lte"/>
                  <dgm:constr type="primFontSz" for="des" forName="childText2" refType="primFontSz" refFor="des" refForName="parentText5" op="lte"/>
                  <dgm:constr type="primFontSz" for="des" forName="childText3" refType="primFontSz" refFor="des" refForName="parentText5" op="lte"/>
                  <dgm:constr type="primFontSz" for="des" forName="childText4" refType="primFontSz" refFor="des" refForName="parentText5" op="lte"/>
                  <dgm:constr type="primFontSz" for="des" forName="childText5" refType="primFontSz" refFor="des" refForName="parentText5"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primFontSz" for="des" forName="childText5" refType="primFontSz" refFor="des" refForName="childText1" op="equ"/>
                  <dgm:constr type="l" for="ch" forName="childText1" refType="w" fact="0.81518"/>
                  <dgm:constr type="t" for="ch" forName="childText1" refType="h" fact="0.1997"/>
                  <dgm:constr type="w" for="ch" forName="childText1" refType="w" fact="0.18482"/>
                  <dgm:constr type="h" for="ch" forName="childText1" refType="h" fact="0.4763"/>
                  <dgm:constr type="l" for="ch" forName="childText2" refType="w" fact="0.63036"/>
                  <dgm:constr type="t" for="ch" forName="childText2" refType="h" fact="0.2862"/>
                  <dgm:constr type="w" for="ch" forName="childText2" refType="w" fact="0.18482"/>
                  <dgm:constr type="h" for="ch" forName="childText2" refType="h" fact="0.4763"/>
                  <dgm:constr type="l" for="ch" forName="childText3" refType="w" fact="0.44554"/>
                  <dgm:constr type="t" for="ch" forName="childText3" refType="h" fact="0.3727"/>
                  <dgm:constr type="w" for="ch" forName="childText3" refType="w" fact="0.18482"/>
                  <dgm:constr type="h" for="ch" forName="childText3" refType="h" fact="0.4763"/>
                  <dgm:constr type="l" for="ch" forName="childText4" refType="w" fact="0.26072"/>
                  <dgm:constr type="t" for="ch" forName="childText4" refType="h" fact="0.4592"/>
                  <dgm:constr type="w" for="ch" forName="childText4" refType="w" fact="0.18482"/>
                  <dgm:constr type="h" for="ch" forName="childText4" refType="h" fact="0.4763"/>
                  <dgm:constr type="l" for="ch" forName="childText5" refType="w" fact="0.0759"/>
                  <dgm:constr type="t" for="ch" forName="childText5" refType="h" fact="0.5457"/>
                  <dgm:constr type="w" for="ch" forName="childText5" refType="w" fact="0.18482"/>
                  <dgm:constr type="h" for="ch" forName="childText5" refType="h" fact="0.4763"/>
                  <dgm:constr type="l" for="ch" forName="parentText1" refType="w" fact="0"/>
                  <dgm:constr type="t" for="ch" forName="parentText1" refType="h" fact="0"/>
                  <dgm:constr type="w" for="ch" forName="parentText1" refType="w"/>
                  <dgm:constr type="h" for="ch" forName="parentText1" refType="h" fact="0.2594"/>
                  <dgm:constr type="l" for="ch" forName="parentText2" refType="w" fact="0"/>
                  <dgm:constr type="t" for="ch" forName="parentText2" refType="h" fact="0.0865"/>
                  <dgm:constr type="w" for="ch" forName="parentText2" refType="w" fact="0.8152"/>
                  <dgm:constr type="h" for="ch" forName="parentText2" refType="h" fact="0.2594"/>
                  <dgm:constr type="l" for="ch" forName="parentText3" refType="w" fact="0"/>
                  <dgm:constr type="t" for="ch" forName="parentText3" refType="h" fact="0.173"/>
                  <dgm:constr type="w" for="ch" forName="parentText3" refType="w" fact="0.6304"/>
                  <dgm:constr type="h" for="ch" forName="parentText3" refType="h" fact="0.2594"/>
                  <dgm:constr type="l" for="ch" forName="parentText4" refType="w" fact="0"/>
                  <dgm:constr type="t" for="ch" forName="parentText4" refType="h" fact="0.2595"/>
                  <dgm:constr type="w" for="ch" forName="parentText4" refType="w" fact="0.4455"/>
                  <dgm:constr type="h" for="ch" forName="parentText4" refType="h" fact="0.2594"/>
                  <dgm:constr type="l" for="ch" forName="parentText5" refType="w" fact="0"/>
                  <dgm:constr type="t" for="ch" forName="parentText5" refType="h" fact="0.346"/>
                  <dgm:constr type="w" for="ch" forName="parentText5" refType="w" fact="0.2607"/>
                  <dgm:constr type="h" for="ch" forName="parentText5" refType="h" fact="0.2594"/>
                </dgm:constrLst>
              </dgm:else>
            </dgm:choose>
          </dgm:else>
        </dgm:choose>
      </dgm:else>
    </dgm:choose>
    <dgm:forEach name="Name52" axis="ch" ptType="node" cnt="1">
      <dgm:layoutNode name="parentText1" styleLbl="node1">
        <dgm:varLst>
          <dgm:chMax/>
          <dgm:chPref val="3"/>
          <dgm:bulletEnabled val="1"/>
        </dgm:varLst>
        <dgm:choose name="Name53">
          <dgm:if name="Name54"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55">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56">
        <dgm:if name="Name57" axis="ch" ptType="node" func="cnt" op="gte" val="1">
          <dgm:layoutNode name="childText1"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8"/>
      </dgm:choose>
    </dgm:forEach>
    <dgm:forEach name="Name59" axis="ch" ptType="node" st="2" cnt="1">
      <dgm:layoutNode name="parentText2" styleLbl="node1">
        <dgm:varLst>
          <dgm:chMax/>
          <dgm:chPref val="3"/>
          <dgm:bulletEnabled val="1"/>
        </dgm:varLst>
        <dgm:choose name="Name60">
          <dgm:if name="Name61"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62">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63">
        <dgm:if name="Name64" axis="ch" ptType="node" func="cnt" op="gte" val="1">
          <dgm:layoutNode name="childText2"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5"/>
      </dgm:choose>
    </dgm:forEach>
    <dgm:forEach name="Name66" axis="ch" ptType="node" st="3" cnt="1">
      <dgm:layoutNode name="parentText3" styleLbl="node1">
        <dgm:varLst>
          <dgm:chMax/>
          <dgm:chPref val="3"/>
          <dgm:bulletEnabled val="1"/>
        </dgm:varLst>
        <dgm:choose name="Name67">
          <dgm:if name="Name68"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69">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70">
        <dgm:if name="Name71" axis="ch" ptType="node" func="cnt" op="gte" val="1">
          <dgm:layoutNode name="childText3"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forEach>
    <dgm:forEach name="Name73" axis="ch" ptType="node" st="4" cnt="1">
      <dgm:layoutNode name="parentText4" styleLbl="node1">
        <dgm:varLst>
          <dgm:chMax/>
          <dgm:chPref val="3"/>
          <dgm:bulletEnabled val="1"/>
        </dgm:varLst>
        <dgm:choose name="Name74">
          <dgm:if name="Name75"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76">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77">
        <dgm:if name="Name78" axis="ch" ptType="node" func="cnt" op="gte" val="1">
          <dgm:layoutNode name="childText4"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9"/>
      </dgm:choose>
    </dgm:forEach>
    <dgm:forEach name="Name80" axis="ch" ptType="node" st="5" cnt="1">
      <dgm:layoutNode name="parentText5" styleLbl="node1">
        <dgm:varLst>
          <dgm:chMax/>
          <dgm:chPref val="3"/>
          <dgm:bulletEnabled val="1"/>
        </dgm:varLst>
        <dgm:choose name="Name81">
          <dgm:if name="Name82"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83">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84">
        <dgm:if name="Name85" axis="ch" ptType="node" func="cnt" op="gte" val="1">
          <dgm:layoutNode name="childText5"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6"/>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5.xml><?xml version="1.0" encoding="utf-8"?>
<dgm:layoutDef xmlns:dgm="http://schemas.openxmlformats.org/drawingml/2006/diagram" xmlns:a="http://schemas.openxmlformats.org/drawingml/2006/main" uniqueId="urn:microsoft.com/office/officeart/2008/layout/PictureStrips">
  <dgm:title val=""/>
  <dgm:desc val=""/>
  <dgm:catLst>
    <dgm:cat type="list" pri="12500"/>
    <dgm:cat type="picture" pri="13000"/>
    <dgm:cat type="pictureconvert" pri="13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40" srcId="0" destId="10" srcOrd="0" destOrd="0"/>
        <dgm:cxn modelId="50" srcId="0" destId="20" srcOrd="1" destOrd="0"/>
        <dgm:cxn modelId="60" srcId="0" destId="30" srcOrd="2" destOrd="0"/>
        <dgm:cxn modelId="70" srcId="0" destId="40" srcOrd="2"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h" refFor="ch" refForName="composite" op="equ" fact="0.1"/>
      <dgm:constr type="h" for="ch" forName="sibTrans" refType="h" refFor="ch" refForName="composite" op="equ" fact="0.1"/>
      <dgm:constr type="w" for="ch" forName="sibTrans" refType="h" refFor="ch" refForName="sibTrans" op="equ"/>
    </dgm:constrLst>
    <dgm:forEach name="nodesForEach" axis="ch" ptType="node">
      <dgm:layoutNode name="composite">
        <dgm:alg type="composite">
          <dgm:param type="ar" val="3"/>
        </dgm:alg>
        <dgm:shape xmlns:r="http://schemas.openxmlformats.org/officeDocument/2006/relationships" r:blip="">
          <dgm:adjLst/>
        </dgm:shape>
        <dgm:choose name="Name4">
          <dgm:if name="Name5" func="var" arg="dir" op="equ" val="norm">
            <dgm:constrLst>
              <dgm:constr type="l" for="ch" forName="rect1" refType="w" fact="0.04"/>
              <dgm:constr type="t" for="ch" forName="rect1" refType="h" fact="0.13"/>
              <dgm:constr type="w" for="ch" forName="rect1" refType="w" fact="0.96"/>
              <dgm:constr type="h" for="ch" forName="rect1" refType="h" fact="0.9"/>
              <dgm:constr type="l" for="ch" forName="rect2" refType="w" fact="0"/>
              <dgm:constr type="t" for="ch" forName="rect2" refType="h" fact="0"/>
              <dgm:constr type="w" for="ch" forName="rect2" refType="w" fact="0.21"/>
              <dgm:constr type="h" for="ch" forName="rect2" refType="w" fact="0.315"/>
            </dgm:constrLst>
          </dgm:if>
          <dgm:else name="Name6">
            <dgm:constrLst>
              <dgm:constr type="l" for="ch" forName="rect1" refType="w" fact="0"/>
              <dgm:constr type="t" for="ch" forName="rect1" refType="h" fact="0.13"/>
              <dgm:constr type="w" for="ch" forName="rect1" refType="w" fact="0.96"/>
              <dgm:constr type="h" for="ch" forName="rect1" refType="h" fact="0.9"/>
              <dgm:constr type="l" for="ch" forName="rect2" refType="w" fact="0.79"/>
              <dgm:constr type="t" for="ch" forName="rect2" refType="h" fact="0"/>
              <dgm:constr type="w" for="ch" forName="rect2" refType="w" fact="0.21"/>
              <dgm:constr type="h" for="ch" forName="rect2" refType="w" fact="0.315"/>
            </dgm:constrLst>
          </dgm:else>
        </dgm:choose>
        <dgm:layoutNode name="rect1" styleLbl="trAlignAcc1">
          <dgm:varLst>
            <dgm:bulletEnabled val="1"/>
          </dgm:varLst>
          <dgm:alg type="tx">
            <dgm:param type="parTxLTRAlign" val="l"/>
          </dgm:alg>
          <dgm:shape xmlns:r="http://schemas.openxmlformats.org/officeDocument/2006/relationships" type="rect" r:blip="">
            <dgm:adjLst/>
          </dgm:shape>
          <dgm:presOf axis="desOrSelf" ptType="node"/>
          <dgm:choose name="Name7">
            <dgm:if name="Name8" func="var" arg="dir" op="equ" val="norm">
              <dgm:constrLst>
                <dgm:constr type="lMarg" refType="w" fact="0.6"/>
                <dgm:constr type="rMarg" refType="primFontSz" fact="0.3"/>
                <dgm:constr type="tMarg" refType="primFontSz" fact="0.3"/>
                <dgm:constr type="bMarg" refType="primFontSz" fact="0.3"/>
              </dgm:constrLst>
            </dgm:if>
            <dgm:else name="Name9">
              <dgm:constrLst>
                <dgm:constr type="lMarg" refType="primFontSz" fact="0.3"/>
                <dgm:constr type="rMarg" refType="w" fact="0.6"/>
                <dgm:constr type="tMarg" refType="primFontSz" fact="0.3"/>
                <dgm:constr type="bMarg" refType="primFontSz" fact="0.3"/>
              </dgm:constrLst>
            </dgm:else>
          </dgm:choose>
          <dgm:ruleLst>
            <dgm:rule type="primFontSz" val="5" fact="NaN" max="NaN"/>
          </dgm:ruleLst>
        </dgm:layoutNode>
        <dgm:layoutNode name="rect2" styleLbl="fgImgPlac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8/layout/AlternatingPictureBlocks">
  <dgm:title val=""/>
  <dgm:desc val=""/>
  <dgm:catLst>
    <dgm:cat type="picture" pri="15000"/>
    <dgm:cat type="pictureconvert" pri="15000"/>
    <dgm:cat type="list" pri="135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primFontSz" for="des" ptType="node" op="equ" val="65"/>
      <dgm:constr type="w" for="ch" forName="comp" refType="w"/>
      <dgm:constr type="h" for="ch" forName="comp" refType="h"/>
      <dgm:constr type="h" for="ch" forName="sibTrans" refType="w" refFor="ch" refForName="comp" op="equ" fact="0.05"/>
    </dgm:constrLst>
    <dgm:ruleLst/>
    <dgm:forEach name="Name0" axis="ch" ptType="node">
      <dgm:layoutNode name="comp" styleLbl="node1">
        <dgm:alg type="composite">
          <dgm:param type="ar" val="3.30"/>
        </dgm:alg>
        <dgm:shape xmlns:r="http://schemas.openxmlformats.org/officeDocument/2006/relationships" r:blip="">
          <dgm:adjLst/>
        </dgm:shape>
        <dgm:presOf/>
        <dgm:choose name="Name1">
          <dgm:if name="Name2" func="var" arg="dir" op="equ" val="norm">
            <dgm:choose name="Name4">
              <dgm:if name="Name5" axis="desOrSelf" ptType="node" func="posOdd" op="equ" val="1">
                <dgm:constrLst>
                  <dgm:constr type="l" for="ch" forName="rect1" refType="w" fact="0"/>
                  <dgm:constr type="t" for="ch" forName="rect1" refType="h" fact="0"/>
                  <dgm:constr type="w" for="ch" forName="rect1" refType="w" fact="0.3"/>
                  <dgm:constr type="h" for="ch" forName="rect1" refType="h"/>
                  <dgm:constr type="l" for="ch" forName="rect2" refType="w" fact="0.33"/>
                  <dgm:constr type="t" for="ch" forName="rect2" refType="h" fact="0"/>
                  <dgm:constr type="w" for="ch" forName="rect2" refType="w" fact="0.67"/>
                  <dgm:constr type="h" for="ch" forName="rect2" refType="h"/>
                </dgm:constrLst>
              </dgm:if>
              <dgm:else name="Name6">
                <dgm:constrLst>
                  <dgm:constr type="l" for="ch" forName="rect1" refType="w" fact="0.7"/>
                  <dgm:constr type="t" for="ch" forName="rect1" refType="h" fact="0"/>
                  <dgm:constr type="w" for="ch" forName="rect1" refType="w" fact="0.3"/>
                  <dgm:constr type="h" for="ch" forName="rect1" refType="h"/>
                  <dgm:constr type="l" for="ch" forName="rect2" refType="w" fact="0"/>
                  <dgm:constr type="t" for="ch" forName="rect2" refType="h" fact="0"/>
                  <dgm:constr type="w" for="ch" forName="rect2" refType="w" fact="0.67"/>
                  <dgm:constr type="h" for="ch" forName="rect2" refType="h"/>
                </dgm:constrLst>
              </dgm:else>
            </dgm:choose>
          </dgm:if>
          <dgm:else name="Name3">
            <dgm:choose name="Name7">
              <dgm:if name="Name8" axis="desOrSelf" ptType="node" func="posOdd" op="equ" val="1">
                <dgm:constrLst>
                  <dgm:constr type="l" for="ch" forName="rect1" refType="w" fact="0.7"/>
                  <dgm:constr type="t" for="ch" forName="rect1" refType="h" fact="0"/>
                  <dgm:constr type="w" for="ch" forName="rect1" refType="w" fact="0.3"/>
                  <dgm:constr type="h" for="ch" forName="rect1" refType="h"/>
                  <dgm:constr type="l" for="ch" forName="rect2" refType="w" fact="0"/>
                  <dgm:constr type="t" for="ch" forName="rect2" refType="h" fact="0"/>
                  <dgm:constr type="w" for="ch" forName="rect2" refType="w" fact="0.67"/>
                  <dgm:constr type="h" for="ch" forName="rect2" refType="h"/>
                </dgm:constrLst>
              </dgm:if>
              <dgm:else name="Name9">
                <dgm:constrLst>
                  <dgm:constr type="l" for="ch" forName="rect1" refType="w" fact="0"/>
                  <dgm:constr type="t" for="ch" forName="rect1" refType="h" fact="0"/>
                  <dgm:constr type="w" for="ch" forName="rect1" refType="w" fact="0.3"/>
                  <dgm:constr type="h" for="ch" forName="rect1" refType="h"/>
                  <dgm:constr type="l" for="ch" forName="rect2" refType="w" fact="0.33"/>
                  <dgm:constr type="t" for="ch" forName="rect2" refType="h" fact="0"/>
                  <dgm:constr type="w" for="ch" forName="rect2" refType="w" fact="0.67"/>
                  <dgm:constr type="h" for="ch" forName="rect2" refType="h"/>
                </dgm:constrLst>
              </dgm:else>
            </dgm:choose>
          </dgm:else>
        </dgm:choose>
        <dgm:ruleLst/>
        <dgm:layoutNode name="rect2" styleLbl="node1">
          <dgm:varLst>
            <dgm:bulletEnabled val="1"/>
          </dgm:varLst>
          <dgm:alg type="tx"/>
          <dgm:shape xmlns:r="http://schemas.openxmlformats.org/officeDocument/2006/relationships" type="rect" r:blip="">
            <dgm:adjLst/>
          </dgm:shape>
          <dgm:presOf axis="desOrSelf" ptType="node"/>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 styleLbl="lnNod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hList3">
  <dgm:title val=""/>
  <dgm:desc val=""/>
  <dgm:catLst>
    <dgm:cat type="list" pri="1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1" destId="2" srcOrd="0" destOrd="0"/>
        <dgm:cxn modelId="7" srcId="1" destId="3" srcOrd="1" destOrd="0"/>
        <dgm:cxn modelId="8" srcId="1" destId="4" srcOrd="2" destOrd="0"/>
      </dgm:cxnLst>
      <dgm:bg/>
      <dgm:whole/>
    </dgm:dataModel>
  </dgm:sampData>
  <dgm:styleData>
    <dgm:dataModel>
      <dgm:ptLst>
        <dgm:pt modelId="0" type="doc"/>
        <dgm:pt modelId="1"/>
        <dgm:pt modelId="2"/>
        <dgm:pt modelId="3"/>
      </dgm:ptLst>
      <dgm:cxnLst>
        <dgm:cxn modelId="5" srcId="0" destId="1" srcOrd="0" destOrd="0"/>
        <dgm:cxn modelId="6" srcId="1" destId="2" srcOrd="0" destOrd="0"/>
        <dgm:cxn modelId="7" srcId="1" destId="3" srcOrd="1" destOrd="0"/>
      </dgm:cxnLst>
      <dgm:bg/>
      <dgm:whole/>
    </dgm:dataModel>
  </dgm:styleData>
  <dgm:clrData>
    <dgm:dataModel>
      <dgm:ptLst>
        <dgm:pt modelId="0" type="doc"/>
        <dgm:pt modelId="1"/>
        <dgm:pt modelId="2"/>
        <dgm:pt modelId="3"/>
        <dgm:pt modelId="4"/>
        <dgm:pt modelId="5"/>
      </dgm:ptLst>
      <dgm:cxnLst>
        <dgm:cxn modelId="6" srcId="0" destId="1" srcOrd="0" destOrd="0"/>
        <dgm:cxn modelId="7" srcId="1" destId="2" srcOrd="0" destOrd="0"/>
        <dgm:cxn modelId="8" srcId="1" destId="3" srcOrd="1" destOrd="0"/>
        <dgm:cxn modelId="9" srcId="1" destId="4" srcOrd="2" destOrd="0"/>
        <dgm:cxn modelId="10" srcId="1" destId="5" srcOrd="3" destOrd="0"/>
      </dgm:cxnLst>
      <dgm:bg/>
      <dgm:whole/>
    </dgm:dataModel>
  </dgm:clrData>
  <dgm:layoutNode name="composite">
    <dgm:varLst>
      <dgm:chMax val="1"/>
      <dgm:dir/>
      <dgm:resizeHandles val="exact"/>
    </dgm:varLst>
    <dgm:alg type="composite"/>
    <dgm:shape xmlns:r="http://schemas.openxmlformats.org/officeDocument/2006/relationships" r:blip="">
      <dgm:adjLst/>
    </dgm:shape>
    <dgm:presOf/>
    <dgm:constrLst>
      <dgm:constr type="w" for="ch" forName="roof" refType="w"/>
      <dgm:constr type="h" for="ch" forName="roof" refType="h" fact="0.3"/>
      <dgm:constr type="primFontSz" for="ch" forName="roof" val="65"/>
      <dgm:constr type="w" for="ch" forName="pillars" refType="w"/>
      <dgm:constr type="h" for="ch" forName="pillars" refType="h" fact="0.63"/>
      <dgm:constr type="t" for="ch" forName="pillars" refType="h" fact="0.3"/>
      <dgm:constr type="primFontSz" for="des" forName="pillar1" val="65"/>
      <dgm:constr type="primFontSz" for="des" forName="pillarX" refType="primFontSz" refFor="des" refForName="pillar1" op="equ"/>
      <dgm:constr type="w" for="ch" forName="base" refType="w"/>
      <dgm:constr type="h" for="ch" forName="base" refType="h" fact="0.07"/>
      <dgm:constr type="t" for="ch" forName="base" refType="h" fact="0.93"/>
    </dgm:constrLst>
    <dgm:ruleLst/>
    <dgm:forEach name="Name0" axis="ch" ptType="node" cnt="1">
      <dgm:layoutNode name="roof" styleLbl="dkBgShp">
        <dgm:alg type="tx"/>
        <dgm:shape xmlns:r="http://schemas.openxmlformats.org/officeDocument/2006/relationships" type="rect" r:blip="">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illars" styleLbl="node1">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pillar1" refType="w"/>
          <dgm:constr type="h" for="ch" forName="pillar1" refType="h"/>
          <dgm:constr type="w" for="ch" forName="pillarX" refType="w"/>
          <dgm:constr type="h" for="ch" forName="pillarX" refType="h"/>
        </dgm:constrLst>
        <dgm:ruleLst/>
        <dgm:layoutNode name="pillar1" styleLbl="node1">
          <dgm:varLst>
            <dgm:bulletEnabled val="1"/>
          </dgm:varLst>
          <dgm:alg type="tx"/>
          <dgm:shape xmlns:r="http://schemas.openxmlformats.org/officeDocument/2006/relationships" type="rect" r:blip="">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ch" ptType="node" st="2">
          <dgm:layoutNode name="pillarX" styleLbl="node1">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dgm:layoutNode>
      <dgm:layoutNode name="base" styleLbl="dkBgShp">
        <dgm:alg type="sp"/>
        <dgm:shape xmlns:r="http://schemas.openxmlformats.org/officeDocument/2006/relationships" type="rect" r:blip="">
          <dgm:adjLst/>
        </dgm:shape>
        <dgm:presOf/>
        <dgm:constrLst/>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464579405"/>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slideplayer.com/slide/4136764/"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www.dissolutiontech.com/DTresour/899Art/DissProfile.html"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www.sciencedirect.com/science/article/pii/S0022354916316732" TargetMode="External"/><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43e6e66920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43e6e66920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208279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43e18f937a_1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43e18f937a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591989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3f6eb72fd5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3f6eb72fd5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u="sng">
                <a:solidFill>
                  <a:schemeClr val="hlink"/>
                </a:solidFill>
                <a:hlinkClick r:id="rId3"/>
              </a:rPr>
              <a:t>https://slideplayer.com/slide/4136764/</a:t>
            </a:r>
            <a:endParaRPr/>
          </a:p>
          <a:p>
            <a:pPr marL="0" lvl="0" indent="0" algn="just" rtl="0">
              <a:lnSpc>
                <a:spcPct val="115000"/>
              </a:lnSpc>
              <a:spcBef>
                <a:spcPts val="0"/>
              </a:spcBef>
              <a:spcAft>
                <a:spcPts val="0"/>
              </a:spcAft>
              <a:buClr>
                <a:schemeClr val="dk1"/>
              </a:buClr>
              <a:buSzPts val="1100"/>
              <a:buFont typeface="Arial"/>
              <a:buNone/>
            </a:pPr>
            <a:r>
              <a:rPr lang="es">
                <a:solidFill>
                  <a:schemeClr val="dk1"/>
                </a:solidFill>
              </a:rPr>
              <a:t>Los estudios de solubilidad estuvieron basados en el método shake-flask, el cual es usado para determinar la solubilidad de equilibrio de una sustancia. En este método, un exceso de sustancia es adicionado a un medio con cierto valor de pH, creando una suspensión (composición de los medios está listada en la tabla 4). La suspensión es luego agitada durante un tiempo específico a una temperatura definida para producir un equilibrio entre la solución saturada y el sólido no disuelto, esa sustancia no disuelta debe ser visible hasta el final del periodo de agitación. Después de una medida de pH final para revisar si el pH resultante cambio, la muestra es filtrada y cuantificada. El método de shake-flask también puede ser realizado en una aproximación miniaturizada con una reducción en ambos, la cantidad de fármaco y el volumen de medio necesario, como se mencionó previamente. En vez de un Erlenmeyer, un vial Whatman™ Uniprep™ con una cámara de 3 mL y un émbolo con una membrana integrada de politetrafluoroetileno (tamaño de poro: 0.45um) fue usado para los experimentos.</a:t>
            </a:r>
            <a:endParaRPr>
              <a:solidFill>
                <a:schemeClr val="dk1"/>
              </a:solidFill>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7612279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4399716dec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4399716dec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s-ES" b="0" i="0" dirty="0" smtClean="0"/>
              <a:t>1. con Palabras Clave: DCI del API, absorción, BCS, biodisponibilidad, fracción absorbida, balance de masas, perfusión, permeabilidad, farmacocinética y radio etiquetado.</a:t>
            </a:r>
            <a:endParaRPr lang="es-CO" dirty="0" smtClean="0"/>
          </a:p>
          <a:p>
            <a:pPr marL="0" lvl="0" indent="0" algn="l" rtl="0">
              <a:spcBef>
                <a:spcPts val="0"/>
              </a:spcBef>
              <a:spcAft>
                <a:spcPts val="0"/>
              </a:spcAft>
              <a:buNone/>
            </a:pPr>
            <a:endParaRPr dirty="0"/>
          </a:p>
        </p:txBody>
      </p:sp>
    </p:spTree>
    <p:extLst>
      <p:ext uri="{BB962C8B-B14F-4D97-AF65-F5344CB8AC3E}">
        <p14:creationId xmlns:p14="http://schemas.microsoft.com/office/powerpoint/2010/main" val="31412389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43e6e66920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43e6e66920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192001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42f5f2e5bb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42f5f2e5bb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526647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3f6eb72fd5_0_1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3f6eb72fd5_0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lnSpc>
                <a:spcPct val="115000"/>
              </a:lnSpc>
              <a:spcBef>
                <a:spcPts val="0"/>
              </a:spcBef>
              <a:spcAft>
                <a:spcPts val="0"/>
              </a:spcAft>
              <a:buNone/>
            </a:pPr>
            <a:r>
              <a:rPr lang="es">
                <a:solidFill>
                  <a:schemeClr val="dk1"/>
                </a:solidFill>
              </a:rPr>
              <a:t>Excipientes: bien consolidados en cantidades usuales que no tengan influencia sobre el proceso de absorción. En pruebas de disolución comparativa con un producto de referencia apropiado, ambos el producto de referencia y el producto multifuente para ser aprobado debe liberar más o igual del 85% de la cantidad total del fármaco en 15 min( disolución muy rápida) o en 30 min ( solución rápida), en este caso debe haber una comparación adicional de los perfiles de disolución vía el test F2 </a:t>
            </a:r>
            <a:r>
              <a:rPr lang="es" u="sng">
                <a:solidFill>
                  <a:schemeClr val="hlink"/>
                </a:solidFill>
                <a:hlinkClick r:id="rId3"/>
              </a:rPr>
              <a:t>http://www.dissolutiontech.com/DTresour/899Art/DissProfile.html</a:t>
            </a:r>
            <a:endParaRPr>
              <a:solidFill>
                <a:schemeClr val="dk1"/>
              </a:solidFill>
            </a:endParaRPr>
          </a:p>
          <a:p>
            <a:pPr marL="0" lvl="0" indent="0" algn="just" rtl="0">
              <a:lnSpc>
                <a:spcPct val="115000"/>
              </a:lnSpc>
              <a:spcBef>
                <a:spcPts val="0"/>
              </a:spcBef>
              <a:spcAft>
                <a:spcPts val="0"/>
              </a:spcAft>
              <a:buClr>
                <a:schemeClr val="dk1"/>
              </a:buClr>
              <a:buSzPts val="1100"/>
              <a:buFont typeface="Arial"/>
              <a:buNone/>
            </a:pPr>
            <a:endParaRPr>
              <a:solidFill>
                <a:schemeClr val="dk1"/>
              </a:solidFill>
            </a:endParaRPr>
          </a:p>
        </p:txBody>
      </p:sp>
    </p:spTree>
    <p:extLst>
      <p:ext uri="{BB962C8B-B14F-4D97-AF65-F5344CB8AC3E}">
        <p14:creationId xmlns:p14="http://schemas.microsoft.com/office/powerpoint/2010/main" val="34500947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4399716dec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g4399716dec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lnSpc>
                <a:spcPct val="115000"/>
              </a:lnSpc>
              <a:spcBef>
                <a:spcPts val="0"/>
              </a:spcBef>
              <a:spcAft>
                <a:spcPts val="0"/>
              </a:spcAft>
              <a:buClr>
                <a:schemeClr val="dk1"/>
              </a:buClr>
              <a:buSzPts val="1100"/>
              <a:buFont typeface="Arial"/>
              <a:buNone/>
            </a:pPr>
            <a:r>
              <a:rPr lang="es">
                <a:solidFill>
                  <a:srgbClr val="212121"/>
                </a:solidFill>
                <a:highlight>
                  <a:srgbClr val="FFFFFF"/>
                </a:highlight>
              </a:rPr>
              <a:t>Una molécula básica con un pKa de 4.89 muestra un aumento en la solubilidad cuando el pH disminuye</a:t>
            </a:r>
            <a:endParaRPr/>
          </a:p>
        </p:txBody>
      </p:sp>
    </p:spTree>
    <p:extLst>
      <p:ext uri="{BB962C8B-B14F-4D97-AF65-F5344CB8AC3E}">
        <p14:creationId xmlns:p14="http://schemas.microsoft.com/office/powerpoint/2010/main" val="13474557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43c0a8dd23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43c0a8dd23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lnSpc>
                <a:spcPct val="115000"/>
              </a:lnSpc>
              <a:spcBef>
                <a:spcPts val="0"/>
              </a:spcBef>
              <a:spcAft>
                <a:spcPts val="0"/>
              </a:spcAft>
              <a:buNone/>
            </a:pPr>
            <a:r>
              <a:rPr lang="es">
                <a:solidFill>
                  <a:srgbClr val="212121"/>
                </a:solidFill>
                <a:highlight>
                  <a:schemeClr val="lt1"/>
                </a:highlight>
              </a:rPr>
              <a:t>Basado en la estructura molecular de la amiodarona, un aumento de la solubilidad con una disminución del pH es esperada debida a la cadena lateral de amina terciaria básica. Como se observó en nuestros experimentos, la amiodarona demostró alta solubilidad a pH 4.5 y poca solubilidad a pH 1.2 y 6.8. La sorprendente poca solubilidad a pH 1.2 puede ser explicada por un efecto de ion común, como la forma de la sal de la amiodarona usada en los experimentos es un clorhidrato y el medio también contiene iones cloruro, entonces se reduce el grado de disociación de la sal y su solubilidad. La dexametasona y el acetato de medroxiprogesterona son moléculas neutras y por lo tanto, no se espera influencia del pH en la solubilidad. Sin embargo, ambos APIs demostraron la solubilidad más alta a pH 4.5 y la más baja a pH 6.8. los valores de solubilidad observados, mientras difieren el uno del otro, reside en el mismo orden de magnitud. Una interacción visual con los componentes del buffer, por ejemplo, la formación de precipitados, no fue observada ni hubo ningún cambio en la apariencia o número de picos en el cromatograma. En cualquier caso, las medidas a todos los 3 valores de pH concluyentemente indican alta solubilidad para la dexametasona y poca solubilidad para acetato de medroxiprogesterona, respectivamente.</a:t>
            </a:r>
            <a:endParaRPr/>
          </a:p>
        </p:txBody>
      </p:sp>
    </p:spTree>
    <p:extLst>
      <p:ext uri="{BB962C8B-B14F-4D97-AF65-F5344CB8AC3E}">
        <p14:creationId xmlns:p14="http://schemas.microsoft.com/office/powerpoint/2010/main" val="354215332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43c0a8dd23_1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43c0a8dd23_1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452095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42f5f2e5bb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42f5f2e5bb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lnSpc>
                <a:spcPct val="115000"/>
              </a:lnSpc>
              <a:spcBef>
                <a:spcPts val="0"/>
              </a:spcBef>
              <a:spcAft>
                <a:spcPts val="0"/>
              </a:spcAft>
              <a:buClr>
                <a:schemeClr val="dk1"/>
              </a:buClr>
              <a:buSzPts val="1100"/>
              <a:buFont typeface="Arial"/>
              <a:buNone/>
            </a:pPr>
            <a:r>
              <a:rPr lang="es">
                <a:solidFill>
                  <a:schemeClr val="dk1"/>
                </a:solidFill>
              </a:rPr>
              <a:t>importancia de no creer solamente en los datos de solubilidad en agua pura  o a los valores ´´estandar´´ de pH propuestos en los documentos guía pero también en los valores de solubilidad a el pH donde la solubilidad se espera sea la más baja.</a:t>
            </a:r>
            <a:endParaRPr/>
          </a:p>
        </p:txBody>
      </p:sp>
    </p:spTree>
    <p:extLst>
      <p:ext uri="{BB962C8B-B14F-4D97-AF65-F5344CB8AC3E}">
        <p14:creationId xmlns:p14="http://schemas.microsoft.com/office/powerpoint/2010/main" val="5150202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43c0a8dd23_1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43c0a8dd23_1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703121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43c0a8dd23_1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43c0a8dd23_1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4403736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endParaRPr lang="es-ES" dirty="0"/>
          </a:p>
        </p:txBody>
      </p:sp>
    </p:spTree>
    <p:extLst>
      <p:ext uri="{BB962C8B-B14F-4D97-AF65-F5344CB8AC3E}">
        <p14:creationId xmlns:p14="http://schemas.microsoft.com/office/powerpoint/2010/main" val="16096478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r>
              <a:rPr lang="es-CO" dirty="0"/>
              <a:t>Incluso cuando aplicando la definición de "dosis" de la OMS / EMA, todas las API clasificadas como "altamente soluble" según la definición de la FDA en el presente estudio permanecer en esa categoría, indicando además que la clasificación de solubilidad establecido para las API incluidas en nuestro estudio es confiable Independiente de la definición de dosis utilizada.</a:t>
            </a:r>
          </a:p>
        </p:txBody>
      </p:sp>
    </p:spTree>
    <p:extLst>
      <p:ext uri="{BB962C8B-B14F-4D97-AF65-F5344CB8AC3E}">
        <p14:creationId xmlns:p14="http://schemas.microsoft.com/office/powerpoint/2010/main" val="320346588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4399716dec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 name="Google Shape;277;g4399716dec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0594055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43c0a8dd23_1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43c0a8dd23_1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5474901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endParaRPr lang="es-ES" dirty="0"/>
          </a:p>
        </p:txBody>
      </p:sp>
    </p:spTree>
    <p:extLst>
      <p:ext uri="{BB962C8B-B14F-4D97-AF65-F5344CB8AC3E}">
        <p14:creationId xmlns:p14="http://schemas.microsoft.com/office/powerpoint/2010/main" val="1002745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g43e18f937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 name="Google Shape;264;g43e18f937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0794613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4399716dec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 name="Google Shape;283;g4399716dec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1694392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g43e6e66920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9" name="Google Shape;289;g43e6e66920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6594285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g43e6e66920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5" name="Google Shape;295;g43e6e66920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344143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r>
              <a:rPr lang="es-ES" dirty="0" smtClean="0"/>
              <a:t>“Se consideran esenciales los medicamentos que cubren las necesidades de atención de salud prioritarias de la población. Su selección se hace atendiendo a la prevalencia de las enfermedades y a su seguridad, eficacia y </a:t>
            </a:r>
            <a:r>
              <a:rPr lang="es-ES" dirty="0" err="1" smtClean="0"/>
              <a:t>costoeficacia</a:t>
            </a:r>
            <a:r>
              <a:rPr lang="es-ES" dirty="0" smtClean="0"/>
              <a:t> comparativa.</a:t>
            </a:r>
            <a:r>
              <a:rPr lang="es-ES" baseline="0" dirty="0" smtClean="0"/>
              <a:t> </a:t>
            </a:r>
            <a:r>
              <a:rPr lang="es-ES" dirty="0" smtClean="0"/>
              <a:t>Deben estar disponibles en todo momento, en cantidades suficientes, en las formas farmacéuticas apropiadas, con una calidad garantizada, y a un precio asequible para las personas y para la comunidad”.</a:t>
            </a:r>
          </a:p>
          <a:p>
            <a:pPr marL="158750" indent="0">
              <a:buNone/>
            </a:pPr>
            <a:endParaRPr lang="es-ES" dirty="0"/>
          </a:p>
        </p:txBody>
      </p:sp>
    </p:spTree>
    <p:extLst>
      <p:ext uri="{BB962C8B-B14F-4D97-AF65-F5344CB8AC3E}">
        <p14:creationId xmlns:p14="http://schemas.microsoft.com/office/powerpoint/2010/main" val="236992112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43e6e6692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1" name="Google Shape;301;g43e6e6692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3863842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43c0a8dd23_1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6" name="Google Shape;306;g43c0a8dd23_1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u="sng">
                <a:solidFill>
                  <a:schemeClr val="hlink"/>
                </a:solidFill>
                <a:hlinkClick r:id="rId3"/>
              </a:rPr>
              <a:t>https://www.sciencedirect.com/science/article/pii/S0022354916316732</a:t>
            </a:r>
            <a:endParaRPr/>
          </a:p>
          <a:p>
            <a:pPr marL="0" lvl="0" indent="0" algn="just" rtl="0">
              <a:lnSpc>
                <a:spcPct val="115000"/>
              </a:lnSpc>
              <a:spcBef>
                <a:spcPts val="0"/>
              </a:spcBef>
              <a:spcAft>
                <a:spcPts val="0"/>
              </a:spcAft>
              <a:buClr>
                <a:schemeClr val="dk1"/>
              </a:buClr>
              <a:buSzPts val="1100"/>
              <a:buFont typeface="Arial"/>
              <a:buNone/>
            </a:pPr>
            <a:r>
              <a:rPr lang="es">
                <a:solidFill>
                  <a:schemeClr val="dk1"/>
                </a:solidFill>
              </a:rPr>
              <a:t>Estos investigadores compararon un enfoque miniaturizado del matraz convencional,y mostró que el método a escala fue una alternativa rentable al enfoque convencional a gran escala utilizado en el desarrollo farmacéutico. Por esta razón, enfoques a menor escala se han vuelto cada vez más populares y han sido implementados con mayor frecuencia en los años siguientes.</a:t>
            </a:r>
            <a:endParaRPr>
              <a:solidFill>
                <a:schemeClr val="dk1"/>
              </a:solidFill>
            </a:endParaRPr>
          </a:p>
          <a:p>
            <a:pPr marL="0" lvl="0" indent="0" algn="just" rtl="0">
              <a:lnSpc>
                <a:spcPct val="115000"/>
              </a:lnSpc>
              <a:spcBef>
                <a:spcPts val="0"/>
              </a:spcBef>
              <a:spcAft>
                <a:spcPts val="0"/>
              </a:spcAft>
              <a:buClr>
                <a:schemeClr val="dk1"/>
              </a:buClr>
              <a:buSzPts val="1100"/>
              <a:buFont typeface="Arial"/>
              <a:buNone/>
            </a:pPr>
            <a:r>
              <a:rPr lang="es">
                <a:solidFill>
                  <a:schemeClr val="dk1"/>
                </a:solidFill>
              </a:rPr>
              <a:t>el propósito de este estudio fue determinar experimentalmente la clasificación de solubilidad de 16 APIs que han sido agregados desde la 14 versión de la EML.</a:t>
            </a:r>
            <a:endParaRPr/>
          </a:p>
        </p:txBody>
      </p:sp>
    </p:spTree>
    <p:extLst>
      <p:ext uri="{BB962C8B-B14F-4D97-AF65-F5344CB8AC3E}">
        <p14:creationId xmlns:p14="http://schemas.microsoft.com/office/powerpoint/2010/main" val="189581371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43c0a8dd23_5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43c0a8dd23_5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3124368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43c0a8dd23_5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43c0a8dd23_5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6949021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43c0a8dd23_5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43c0a8dd23_5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4621871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43c0a8dd23_5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 name="Google Shape;262;g43c0a8dd23_5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83858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3f6eb72fd5_0_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3f6eb72fd5_0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dirty="0" smtClean="0"/>
              <a:t>Consta </a:t>
            </a:r>
            <a:r>
              <a:rPr lang="es" dirty="0"/>
              <a:t>de los mínimos medicamentos necesarios para un sistema básico de atención de salud, e incluye los medicamentos más eficaces, seguros y costoeficaces para trastornos prioritarios</a:t>
            </a:r>
            <a:endParaRPr dirty="0"/>
          </a:p>
        </p:txBody>
      </p:sp>
    </p:spTree>
    <p:extLst>
      <p:ext uri="{BB962C8B-B14F-4D97-AF65-F5344CB8AC3E}">
        <p14:creationId xmlns:p14="http://schemas.microsoft.com/office/powerpoint/2010/main" val="9399046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43e79ba607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43e79ba607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882438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43e79ba607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43e79ba607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995760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43e79ba607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43e79ba607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17843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3f6eb72fd5_0_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3f6eb72fd5_0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Dmard: medicamentos para la artritis reumatoide</a:t>
            </a:r>
            <a:endParaRPr/>
          </a:p>
          <a:p>
            <a:pPr marL="0" lvl="0" indent="0" algn="l" rtl="0">
              <a:spcBef>
                <a:spcPts val="0"/>
              </a:spcBef>
              <a:spcAft>
                <a:spcPts val="0"/>
              </a:spcAft>
              <a:buNone/>
            </a:pPr>
            <a:r>
              <a:rPr lang="es"/>
              <a:t>Succimer: antifoto intoxicación con metales pesados</a:t>
            </a:r>
            <a:endParaRPr/>
          </a:p>
          <a:p>
            <a:pPr marL="0" lvl="0" indent="0" algn="just" rtl="0">
              <a:lnSpc>
                <a:spcPct val="115000"/>
              </a:lnSpc>
              <a:spcBef>
                <a:spcPts val="0"/>
              </a:spcBef>
              <a:spcAft>
                <a:spcPts val="0"/>
              </a:spcAft>
              <a:buClr>
                <a:schemeClr val="dk1"/>
              </a:buClr>
              <a:buSzPts val="1100"/>
              <a:buFont typeface="Arial"/>
              <a:buNone/>
            </a:pPr>
            <a:r>
              <a:rPr lang="es">
                <a:solidFill>
                  <a:schemeClr val="dk1"/>
                </a:solidFill>
              </a:rPr>
              <a:t>Todos los APIs fueron adquiridos de proveedores en Alemania</a:t>
            </a:r>
            <a:endParaRPr/>
          </a:p>
        </p:txBody>
      </p:sp>
    </p:spTree>
    <p:extLst>
      <p:ext uri="{BB962C8B-B14F-4D97-AF65-F5344CB8AC3E}">
        <p14:creationId xmlns:p14="http://schemas.microsoft.com/office/powerpoint/2010/main" val="12038909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43e6e66920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43e6e66920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7897846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1700185" y="1020263"/>
            <a:ext cx="5807400" cy="1159800"/>
          </a:xfrm>
          <a:prstGeom prst="rect">
            <a:avLst/>
          </a:prstGeom>
        </p:spPr>
        <p:txBody>
          <a:bodyPr spcFirstLastPara="1" wrap="square" lIns="91425" tIns="91425" rIns="91425" bIns="91425" anchor="t" anchorCtr="0"/>
          <a:lstStyle>
            <a:lvl1pPr lvl="0">
              <a:spcBef>
                <a:spcPts val="0"/>
              </a:spcBef>
              <a:spcAft>
                <a:spcPts val="0"/>
              </a:spcAft>
              <a:buClr>
                <a:srgbClr val="0091EA"/>
              </a:buClr>
              <a:buSzPts val="6000"/>
              <a:buNone/>
              <a:defRPr sz="6000" b="1">
                <a:solidFill>
                  <a:srgbClr val="0091EA"/>
                </a:solidFill>
              </a:defRPr>
            </a:lvl1pPr>
            <a:lvl2pPr lvl="1">
              <a:spcBef>
                <a:spcPts val="0"/>
              </a:spcBef>
              <a:spcAft>
                <a:spcPts val="0"/>
              </a:spcAft>
              <a:buClr>
                <a:srgbClr val="0091EA"/>
              </a:buClr>
              <a:buSzPts val="6000"/>
              <a:buNone/>
              <a:defRPr sz="6000" b="1">
                <a:solidFill>
                  <a:srgbClr val="0091EA"/>
                </a:solidFill>
              </a:defRPr>
            </a:lvl2pPr>
            <a:lvl3pPr lvl="2">
              <a:spcBef>
                <a:spcPts val="0"/>
              </a:spcBef>
              <a:spcAft>
                <a:spcPts val="0"/>
              </a:spcAft>
              <a:buClr>
                <a:srgbClr val="0091EA"/>
              </a:buClr>
              <a:buSzPts val="6000"/>
              <a:buNone/>
              <a:defRPr sz="6000" b="1">
                <a:solidFill>
                  <a:srgbClr val="0091EA"/>
                </a:solidFill>
              </a:defRPr>
            </a:lvl3pPr>
            <a:lvl4pPr lvl="3">
              <a:spcBef>
                <a:spcPts val="0"/>
              </a:spcBef>
              <a:spcAft>
                <a:spcPts val="0"/>
              </a:spcAft>
              <a:buClr>
                <a:srgbClr val="0091EA"/>
              </a:buClr>
              <a:buSzPts val="6000"/>
              <a:buNone/>
              <a:defRPr sz="6000" b="1">
                <a:solidFill>
                  <a:srgbClr val="0091EA"/>
                </a:solidFill>
              </a:defRPr>
            </a:lvl4pPr>
            <a:lvl5pPr lvl="4">
              <a:spcBef>
                <a:spcPts val="0"/>
              </a:spcBef>
              <a:spcAft>
                <a:spcPts val="0"/>
              </a:spcAft>
              <a:buClr>
                <a:srgbClr val="0091EA"/>
              </a:buClr>
              <a:buSzPts val="6000"/>
              <a:buNone/>
              <a:defRPr sz="6000" b="1">
                <a:solidFill>
                  <a:srgbClr val="0091EA"/>
                </a:solidFill>
              </a:defRPr>
            </a:lvl5pPr>
            <a:lvl6pPr lvl="5">
              <a:spcBef>
                <a:spcPts val="0"/>
              </a:spcBef>
              <a:spcAft>
                <a:spcPts val="0"/>
              </a:spcAft>
              <a:buClr>
                <a:srgbClr val="0091EA"/>
              </a:buClr>
              <a:buSzPts val="6000"/>
              <a:buNone/>
              <a:defRPr sz="6000" b="1">
                <a:solidFill>
                  <a:srgbClr val="0091EA"/>
                </a:solidFill>
              </a:defRPr>
            </a:lvl6pPr>
            <a:lvl7pPr lvl="6">
              <a:spcBef>
                <a:spcPts val="0"/>
              </a:spcBef>
              <a:spcAft>
                <a:spcPts val="0"/>
              </a:spcAft>
              <a:buClr>
                <a:srgbClr val="0091EA"/>
              </a:buClr>
              <a:buSzPts val="6000"/>
              <a:buNone/>
              <a:defRPr sz="6000" b="1">
                <a:solidFill>
                  <a:srgbClr val="0091EA"/>
                </a:solidFill>
              </a:defRPr>
            </a:lvl7pPr>
            <a:lvl8pPr lvl="7">
              <a:spcBef>
                <a:spcPts val="0"/>
              </a:spcBef>
              <a:spcAft>
                <a:spcPts val="0"/>
              </a:spcAft>
              <a:buClr>
                <a:srgbClr val="0091EA"/>
              </a:buClr>
              <a:buSzPts val="6000"/>
              <a:buNone/>
              <a:defRPr sz="6000" b="1">
                <a:solidFill>
                  <a:srgbClr val="0091EA"/>
                </a:solidFill>
              </a:defRPr>
            </a:lvl8pPr>
            <a:lvl9pPr lvl="8">
              <a:spcBef>
                <a:spcPts val="0"/>
              </a:spcBef>
              <a:spcAft>
                <a:spcPts val="0"/>
              </a:spcAft>
              <a:buClr>
                <a:srgbClr val="0091EA"/>
              </a:buClr>
              <a:buSzPts val="6000"/>
              <a:buNone/>
              <a:defRPr sz="6000" b="1">
                <a:solidFill>
                  <a:srgbClr val="0091EA"/>
                </a:solidFill>
              </a:defRPr>
            </a:lvl9pPr>
          </a:lstStyle>
          <a:p>
            <a:endParaRPr/>
          </a:p>
        </p:txBody>
      </p:sp>
      <p:sp>
        <p:nvSpPr>
          <p:cNvPr id="11" name="Google Shape;11;p2"/>
          <p:cNvSpPr/>
          <p:nvPr/>
        </p:nvSpPr>
        <p:spPr>
          <a:xfrm>
            <a:off x="6897625" y="4649963"/>
            <a:ext cx="126900" cy="95100"/>
          </a:xfrm>
          <a:prstGeom prst="ellipse">
            <a:avLst/>
          </a:prstGeom>
          <a:solidFill>
            <a:srgbClr val="0091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7454375" y="4229100"/>
            <a:ext cx="126900" cy="95100"/>
          </a:xfrm>
          <a:prstGeom prst="ellipse">
            <a:avLst/>
          </a:prstGeom>
          <a:solidFill>
            <a:srgbClr val="0091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8827727" y="3448165"/>
            <a:ext cx="75900" cy="57000"/>
          </a:xfrm>
          <a:prstGeom prst="ellipse">
            <a:avLst/>
          </a:prstGeom>
          <a:solidFill>
            <a:srgbClr val="0091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8677050" y="4933406"/>
            <a:ext cx="126900" cy="95100"/>
          </a:xfrm>
          <a:prstGeom prst="ellipse">
            <a:avLst/>
          </a:prstGeom>
          <a:solidFill>
            <a:srgbClr val="0091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2972225" y="475050"/>
            <a:ext cx="126900" cy="95100"/>
          </a:xfrm>
          <a:prstGeom prst="ellipse">
            <a:avLst/>
          </a:prstGeom>
          <a:solidFill>
            <a:srgbClr val="0091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579635" y="2530109"/>
            <a:ext cx="126900" cy="95100"/>
          </a:xfrm>
          <a:prstGeom prst="ellipse">
            <a:avLst/>
          </a:prstGeom>
          <a:solidFill>
            <a:srgbClr val="0091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311843" y="593639"/>
            <a:ext cx="126900" cy="95100"/>
          </a:xfrm>
          <a:prstGeom prst="ellipse">
            <a:avLst/>
          </a:prstGeom>
          <a:solidFill>
            <a:srgbClr val="0091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626322" y="1004904"/>
            <a:ext cx="253800" cy="190500"/>
          </a:xfrm>
          <a:prstGeom prst="ellipse">
            <a:avLst/>
          </a:prstGeom>
          <a:noFill/>
          <a:ln w="19050" cap="flat" cmpd="sng">
            <a:solidFill>
              <a:srgbClr val="0091E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8104500" y="3722325"/>
            <a:ext cx="190200" cy="142800"/>
          </a:xfrm>
          <a:prstGeom prst="ellipse">
            <a:avLst/>
          </a:prstGeom>
          <a:noFill/>
          <a:ln w="19050" cap="flat" cmpd="sng">
            <a:solidFill>
              <a:srgbClr val="0091E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8803950" y="4240992"/>
            <a:ext cx="190200" cy="142800"/>
          </a:xfrm>
          <a:prstGeom prst="ellipse">
            <a:avLst/>
          </a:prstGeom>
          <a:noFill/>
          <a:ln w="19050" cap="flat" cmpd="sng">
            <a:solidFill>
              <a:srgbClr val="0091E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196310" y="1493168"/>
            <a:ext cx="75900" cy="57000"/>
          </a:xfrm>
          <a:prstGeom prst="ellipse">
            <a:avLst/>
          </a:prstGeom>
          <a:solidFill>
            <a:srgbClr val="0091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1738050" y="203491"/>
            <a:ext cx="253800" cy="190500"/>
          </a:xfrm>
          <a:prstGeom prst="ellipse">
            <a:avLst/>
          </a:prstGeom>
          <a:noFill/>
          <a:ln w="19050" cap="flat" cmpd="sng">
            <a:solidFill>
              <a:srgbClr val="0091E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771659" y="1878364"/>
            <a:ext cx="75900" cy="57000"/>
          </a:xfrm>
          <a:prstGeom prst="ellipse">
            <a:avLst/>
          </a:prstGeom>
          <a:solidFill>
            <a:srgbClr val="0091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4271584" y="356119"/>
            <a:ext cx="75900" cy="57000"/>
          </a:xfrm>
          <a:prstGeom prst="ellipse">
            <a:avLst/>
          </a:prstGeom>
          <a:solidFill>
            <a:srgbClr val="0091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7729213" y="4595578"/>
            <a:ext cx="253800" cy="190500"/>
          </a:xfrm>
          <a:prstGeom prst="ellipse">
            <a:avLst/>
          </a:prstGeom>
          <a:noFill/>
          <a:ln w="19050" cap="flat" cmpd="sng">
            <a:solidFill>
              <a:srgbClr val="0091E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complete pattern">
  <p:cSld name="BLANK_1">
    <p:bg>
      <p:bgPr>
        <a:blipFill>
          <a:blip r:embed="rId2">
            <a:alphaModFix/>
          </a:blip>
          <a:stretch>
            <a:fillRect/>
          </a:stretch>
        </a:blipFill>
        <a:effectLst/>
      </p:bgPr>
    </p:bg>
    <p:spTree>
      <p:nvGrpSpPr>
        <p:cNvPr id="1" name="Shape 63"/>
        <p:cNvGrpSpPr/>
        <p:nvPr/>
      </p:nvGrpSpPr>
      <p:grpSpPr>
        <a:xfrm>
          <a:off x="0" y="0"/>
          <a:ext cx="0" cy="0"/>
          <a:chOff x="0" y="0"/>
          <a:chExt cx="0" cy="0"/>
        </a:xfrm>
      </p:grpSpPr>
      <p:sp>
        <p:nvSpPr>
          <p:cNvPr id="64" name="Google Shape;64;p11"/>
          <p:cNvSpPr/>
          <p:nvPr/>
        </p:nvSpPr>
        <p:spPr>
          <a:xfrm>
            <a:off x="-26550" y="-14850"/>
            <a:ext cx="9197100" cy="5173200"/>
          </a:xfrm>
          <a:prstGeom prst="rect">
            <a:avLst/>
          </a:prstGeom>
          <a:solidFill>
            <a:srgbClr val="CFD8DC">
              <a:alpha val="49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11"/>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1">
  <p:cSld name="TITLE_1_2">
    <p:spTree>
      <p:nvGrpSpPr>
        <p:cNvPr id="1" name="Shape 66"/>
        <p:cNvGrpSpPr/>
        <p:nvPr/>
      </p:nvGrpSpPr>
      <p:grpSpPr>
        <a:xfrm>
          <a:off x="0" y="0"/>
          <a:ext cx="0" cy="0"/>
          <a:chOff x="0" y="0"/>
          <a:chExt cx="0" cy="0"/>
        </a:xfrm>
      </p:grpSpPr>
      <p:sp>
        <p:nvSpPr>
          <p:cNvPr id="67" name="Google Shape;67;p12"/>
          <p:cNvSpPr txBox="1">
            <a:spLocks noGrp="1"/>
          </p:cNvSpPr>
          <p:nvPr>
            <p:ph type="ctrTitle"/>
          </p:nvPr>
        </p:nvSpPr>
        <p:spPr>
          <a:xfrm>
            <a:off x="2305100" y="1161050"/>
            <a:ext cx="6153000" cy="1159800"/>
          </a:xfrm>
          <a:prstGeom prst="rect">
            <a:avLst/>
          </a:prstGeom>
        </p:spPr>
        <p:txBody>
          <a:bodyPr spcFirstLastPara="1" wrap="square" lIns="91425" tIns="91425" rIns="91425" bIns="91425" anchor="ctr" anchorCtr="0"/>
          <a:lstStyle>
            <a:lvl1pPr lvl="0" algn="r" rtl="0">
              <a:spcBef>
                <a:spcPts val="0"/>
              </a:spcBef>
              <a:spcAft>
                <a:spcPts val="0"/>
              </a:spcAft>
              <a:buClr>
                <a:srgbClr val="1C4587"/>
              </a:buClr>
              <a:buSzPts val="4800"/>
              <a:buNone/>
              <a:defRPr sz="4800" b="0">
                <a:solidFill>
                  <a:srgbClr val="1C4587"/>
                </a:solidFill>
              </a:defRPr>
            </a:lvl1pPr>
            <a:lvl2pPr lvl="1" algn="r" rtl="0">
              <a:spcBef>
                <a:spcPts val="0"/>
              </a:spcBef>
              <a:spcAft>
                <a:spcPts val="0"/>
              </a:spcAft>
              <a:buClr>
                <a:srgbClr val="1C4587"/>
              </a:buClr>
              <a:buSzPts val="4800"/>
              <a:buNone/>
              <a:defRPr sz="4800" b="0">
                <a:solidFill>
                  <a:srgbClr val="1C4587"/>
                </a:solidFill>
              </a:defRPr>
            </a:lvl2pPr>
            <a:lvl3pPr lvl="2" algn="r" rtl="0">
              <a:spcBef>
                <a:spcPts val="0"/>
              </a:spcBef>
              <a:spcAft>
                <a:spcPts val="0"/>
              </a:spcAft>
              <a:buClr>
                <a:srgbClr val="1C4587"/>
              </a:buClr>
              <a:buSzPts val="4800"/>
              <a:buNone/>
              <a:defRPr sz="4800" b="0">
                <a:solidFill>
                  <a:srgbClr val="1C4587"/>
                </a:solidFill>
              </a:defRPr>
            </a:lvl3pPr>
            <a:lvl4pPr lvl="3" algn="r" rtl="0">
              <a:spcBef>
                <a:spcPts val="0"/>
              </a:spcBef>
              <a:spcAft>
                <a:spcPts val="0"/>
              </a:spcAft>
              <a:buClr>
                <a:srgbClr val="1C4587"/>
              </a:buClr>
              <a:buSzPts val="4800"/>
              <a:buNone/>
              <a:defRPr sz="4800" b="0">
                <a:solidFill>
                  <a:srgbClr val="1C4587"/>
                </a:solidFill>
              </a:defRPr>
            </a:lvl4pPr>
            <a:lvl5pPr lvl="4" algn="r" rtl="0">
              <a:spcBef>
                <a:spcPts val="0"/>
              </a:spcBef>
              <a:spcAft>
                <a:spcPts val="0"/>
              </a:spcAft>
              <a:buClr>
                <a:srgbClr val="1C4587"/>
              </a:buClr>
              <a:buSzPts val="4800"/>
              <a:buNone/>
              <a:defRPr sz="4800" b="0">
                <a:solidFill>
                  <a:srgbClr val="1C4587"/>
                </a:solidFill>
              </a:defRPr>
            </a:lvl5pPr>
            <a:lvl6pPr lvl="5" algn="r" rtl="0">
              <a:spcBef>
                <a:spcPts val="0"/>
              </a:spcBef>
              <a:spcAft>
                <a:spcPts val="0"/>
              </a:spcAft>
              <a:buClr>
                <a:srgbClr val="1C4587"/>
              </a:buClr>
              <a:buSzPts val="4800"/>
              <a:buNone/>
              <a:defRPr sz="4800" b="0">
                <a:solidFill>
                  <a:srgbClr val="1C4587"/>
                </a:solidFill>
              </a:defRPr>
            </a:lvl6pPr>
            <a:lvl7pPr lvl="6" algn="r" rtl="0">
              <a:spcBef>
                <a:spcPts val="0"/>
              </a:spcBef>
              <a:spcAft>
                <a:spcPts val="0"/>
              </a:spcAft>
              <a:buClr>
                <a:srgbClr val="1C4587"/>
              </a:buClr>
              <a:buSzPts val="4800"/>
              <a:buNone/>
              <a:defRPr sz="4800" b="0">
                <a:solidFill>
                  <a:srgbClr val="1C4587"/>
                </a:solidFill>
              </a:defRPr>
            </a:lvl7pPr>
            <a:lvl8pPr lvl="7" algn="r" rtl="0">
              <a:spcBef>
                <a:spcPts val="0"/>
              </a:spcBef>
              <a:spcAft>
                <a:spcPts val="0"/>
              </a:spcAft>
              <a:buClr>
                <a:srgbClr val="1C4587"/>
              </a:buClr>
              <a:buSzPts val="4800"/>
              <a:buNone/>
              <a:defRPr sz="4800" b="0">
                <a:solidFill>
                  <a:srgbClr val="1C4587"/>
                </a:solidFill>
              </a:defRPr>
            </a:lvl8pPr>
            <a:lvl9pPr lvl="8" algn="r" rtl="0">
              <a:spcBef>
                <a:spcPts val="0"/>
              </a:spcBef>
              <a:spcAft>
                <a:spcPts val="0"/>
              </a:spcAft>
              <a:buClr>
                <a:srgbClr val="1C4587"/>
              </a:buClr>
              <a:buSzPts val="4800"/>
              <a:buNone/>
              <a:defRPr sz="4800" b="0">
                <a:solidFill>
                  <a:srgbClr val="1C4587"/>
                </a:solidFill>
              </a:defRPr>
            </a:lvl9pPr>
          </a:lstStyle>
          <a:p>
            <a:endParaRPr/>
          </a:p>
        </p:txBody>
      </p:sp>
      <p:sp>
        <p:nvSpPr>
          <p:cNvPr id="68" name="Google Shape;68;p12"/>
          <p:cNvSpPr/>
          <p:nvPr/>
        </p:nvSpPr>
        <p:spPr>
          <a:xfrm>
            <a:off x="723692" y="4220091"/>
            <a:ext cx="794875" cy="985737"/>
          </a:xfrm>
          <a:custGeom>
            <a:avLst/>
            <a:gdLst/>
            <a:ahLst/>
            <a:cxnLst/>
            <a:rect l="l" t="t" r="r" b="b"/>
            <a:pathLst>
              <a:path w="15884" h="19698" extrusionOk="0">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69" name="Google Shape;69;p12"/>
          <p:cNvSpPr/>
          <p:nvPr/>
        </p:nvSpPr>
        <p:spPr>
          <a:xfrm>
            <a:off x="-58319" y="3053287"/>
            <a:ext cx="782014" cy="890356"/>
          </a:xfrm>
          <a:custGeom>
            <a:avLst/>
            <a:gdLst/>
            <a:ahLst/>
            <a:cxnLst/>
            <a:rect l="l" t="t" r="r" b="b"/>
            <a:pathLst>
              <a:path w="15627" h="17792" extrusionOk="0">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70" name="Google Shape;70;p12"/>
          <p:cNvSpPr/>
          <p:nvPr/>
        </p:nvSpPr>
        <p:spPr>
          <a:xfrm>
            <a:off x="4025101" y="3422420"/>
            <a:ext cx="370865" cy="809588"/>
          </a:xfrm>
          <a:custGeom>
            <a:avLst/>
            <a:gdLst/>
            <a:ahLst/>
            <a:cxnLst/>
            <a:rect l="l" t="t" r="r" b="b"/>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71" name="Google Shape;71;p12"/>
          <p:cNvSpPr/>
          <p:nvPr/>
        </p:nvSpPr>
        <p:spPr>
          <a:xfrm>
            <a:off x="3078045" y="3128354"/>
            <a:ext cx="730671" cy="895811"/>
          </a:xfrm>
          <a:custGeom>
            <a:avLst/>
            <a:gdLst/>
            <a:ahLst/>
            <a:cxnLst/>
            <a:rect l="l" t="t" r="r" b="b"/>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72" name="Google Shape;72;p12"/>
          <p:cNvSpPr/>
          <p:nvPr/>
        </p:nvSpPr>
        <p:spPr>
          <a:xfrm>
            <a:off x="5401648" y="3285712"/>
            <a:ext cx="805934" cy="750838"/>
          </a:xfrm>
          <a:custGeom>
            <a:avLst/>
            <a:gdLst/>
            <a:ahLst/>
            <a:cxnLst/>
            <a:rect l="l" t="t" r="r" b="b"/>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73" name="Google Shape;73;p12"/>
          <p:cNvSpPr/>
          <p:nvPr/>
        </p:nvSpPr>
        <p:spPr>
          <a:xfrm>
            <a:off x="8364459" y="3346843"/>
            <a:ext cx="873792" cy="600260"/>
          </a:xfrm>
          <a:custGeom>
            <a:avLst/>
            <a:gdLst/>
            <a:ahLst/>
            <a:cxnLst/>
            <a:rect l="l" t="t" r="r" b="b"/>
            <a:pathLst>
              <a:path w="17461" h="11995" extrusionOk="0">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74" name="Google Shape;74;p12"/>
          <p:cNvSpPr/>
          <p:nvPr/>
        </p:nvSpPr>
        <p:spPr>
          <a:xfrm>
            <a:off x="4551116" y="3125540"/>
            <a:ext cx="657208" cy="679227"/>
          </a:xfrm>
          <a:custGeom>
            <a:avLst/>
            <a:gdLst/>
            <a:ahLst/>
            <a:cxnLst/>
            <a:rect l="l" t="t" r="r" b="b"/>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75" name="Google Shape;75;p12"/>
          <p:cNvSpPr/>
          <p:nvPr/>
        </p:nvSpPr>
        <p:spPr>
          <a:xfrm>
            <a:off x="4419881" y="3994834"/>
            <a:ext cx="919681" cy="950908"/>
          </a:xfrm>
          <a:custGeom>
            <a:avLst/>
            <a:gdLst/>
            <a:ahLst/>
            <a:cxnLst/>
            <a:rect l="l" t="t" r="r" b="b"/>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76" name="Google Shape;76;p12"/>
          <p:cNvSpPr/>
          <p:nvPr/>
        </p:nvSpPr>
        <p:spPr>
          <a:xfrm>
            <a:off x="2644912" y="4036538"/>
            <a:ext cx="890356" cy="706800"/>
          </a:xfrm>
          <a:custGeom>
            <a:avLst/>
            <a:gdLst/>
            <a:ahLst/>
            <a:cxnLst/>
            <a:rect l="l" t="t" r="r" b="b"/>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77" name="Google Shape;77;p12"/>
          <p:cNvSpPr/>
          <p:nvPr/>
        </p:nvSpPr>
        <p:spPr>
          <a:xfrm>
            <a:off x="2116542" y="3186156"/>
            <a:ext cx="829755" cy="780163"/>
          </a:xfrm>
          <a:custGeom>
            <a:avLst/>
            <a:gdLst/>
            <a:ahLst/>
            <a:cxnLst/>
            <a:rect l="l" t="t" r="r" b="b"/>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78" name="Google Shape;78;p12"/>
          <p:cNvSpPr/>
          <p:nvPr/>
        </p:nvSpPr>
        <p:spPr>
          <a:xfrm>
            <a:off x="1347361" y="3186147"/>
            <a:ext cx="599146" cy="706813"/>
          </a:xfrm>
          <a:custGeom>
            <a:avLst/>
            <a:gdLst/>
            <a:ahLst/>
            <a:cxnLst/>
            <a:rect l="l" t="t" r="r" b="b"/>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79" name="Google Shape;79;p12"/>
          <p:cNvSpPr/>
          <p:nvPr/>
        </p:nvSpPr>
        <p:spPr>
          <a:xfrm>
            <a:off x="2681615" y="4813558"/>
            <a:ext cx="816944" cy="313967"/>
          </a:xfrm>
          <a:custGeom>
            <a:avLst/>
            <a:gdLst/>
            <a:ahLst/>
            <a:cxnLst/>
            <a:rect l="l" t="t" r="r" b="b"/>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80" name="Google Shape;80;p12"/>
          <p:cNvSpPr/>
          <p:nvPr/>
        </p:nvSpPr>
        <p:spPr>
          <a:xfrm>
            <a:off x="7146421" y="4508764"/>
            <a:ext cx="1040884" cy="730621"/>
          </a:xfrm>
          <a:custGeom>
            <a:avLst/>
            <a:gdLst/>
            <a:ahLst/>
            <a:cxnLst/>
            <a:rect l="l" t="t" r="r" b="b"/>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81" name="Google Shape;81;p12"/>
          <p:cNvSpPr/>
          <p:nvPr/>
        </p:nvSpPr>
        <p:spPr>
          <a:xfrm>
            <a:off x="7146430" y="3104432"/>
            <a:ext cx="684732" cy="721463"/>
          </a:xfrm>
          <a:custGeom>
            <a:avLst/>
            <a:gdLst/>
            <a:ahLst/>
            <a:cxnLst/>
            <a:rect l="l" t="t" r="r" b="b"/>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82" name="Google Shape;82;p12"/>
          <p:cNvSpPr/>
          <p:nvPr/>
        </p:nvSpPr>
        <p:spPr>
          <a:xfrm>
            <a:off x="5262207" y="4729516"/>
            <a:ext cx="525046" cy="372666"/>
          </a:xfrm>
          <a:custGeom>
            <a:avLst/>
            <a:gdLst/>
            <a:ahLst/>
            <a:cxnLst/>
            <a:rect l="l" t="t" r="r" b="b"/>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83" name="Google Shape;83;p12"/>
          <p:cNvSpPr/>
          <p:nvPr/>
        </p:nvSpPr>
        <p:spPr>
          <a:xfrm>
            <a:off x="8376372" y="4729061"/>
            <a:ext cx="508532" cy="324976"/>
          </a:xfrm>
          <a:custGeom>
            <a:avLst/>
            <a:gdLst/>
            <a:ahLst/>
            <a:cxnLst/>
            <a:rect l="l" t="t" r="r" b="b"/>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84" name="Google Shape;84;p12"/>
          <p:cNvSpPr/>
          <p:nvPr/>
        </p:nvSpPr>
        <p:spPr>
          <a:xfrm>
            <a:off x="3808716" y="4429326"/>
            <a:ext cx="570935" cy="567282"/>
          </a:xfrm>
          <a:custGeom>
            <a:avLst/>
            <a:gdLst/>
            <a:ahLst/>
            <a:cxnLst/>
            <a:rect l="l" t="t" r="r" b="b"/>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85" name="Google Shape;85;p12"/>
          <p:cNvSpPr/>
          <p:nvPr/>
        </p:nvSpPr>
        <p:spPr>
          <a:xfrm>
            <a:off x="7975391" y="3053272"/>
            <a:ext cx="541560" cy="679277"/>
          </a:xfrm>
          <a:custGeom>
            <a:avLst/>
            <a:gdLst/>
            <a:ahLst/>
            <a:cxnLst/>
            <a:rect l="l" t="t" r="r" b="b"/>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86" name="Google Shape;86;p12"/>
          <p:cNvSpPr/>
          <p:nvPr/>
        </p:nvSpPr>
        <p:spPr>
          <a:xfrm>
            <a:off x="1570785" y="4028295"/>
            <a:ext cx="734324" cy="723314"/>
          </a:xfrm>
          <a:custGeom>
            <a:avLst/>
            <a:gdLst/>
            <a:ahLst/>
            <a:cxnLst/>
            <a:rect l="l" t="t" r="r" b="b"/>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87" name="Google Shape;87;p12"/>
          <p:cNvSpPr/>
          <p:nvPr/>
        </p:nvSpPr>
        <p:spPr>
          <a:xfrm>
            <a:off x="247060" y="4094875"/>
            <a:ext cx="275434" cy="244207"/>
          </a:xfrm>
          <a:custGeom>
            <a:avLst/>
            <a:gdLst/>
            <a:ahLst/>
            <a:cxnLst/>
            <a:rect l="l" t="t" r="r" b="b"/>
            <a:pathLst>
              <a:path w="5504" h="4880" extrusionOk="0">
                <a:moveTo>
                  <a:pt x="5173" y="0"/>
                </a:moveTo>
                <a:lnTo>
                  <a:pt x="5063" y="37"/>
                </a:lnTo>
                <a:lnTo>
                  <a:pt x="4990" y="110"/>
                </a:lnTo>
                <a:lnTo>
                  <a:pt x="4770" y="404"/>
                </a:lnTo>
                <a:lnTo>
                  <a:pt x="4513" y="624"/>
                </a:lnTo>
                <a:lnTo>
                  <a:pt x="4219" y="844"/>
                </a:lnTo>
                <a:lnTo>
                  <a:pt x="3926" y="991"/>
                </a:lnTo>
                <a:lnTo>
                  <a:pt x="3742" y="1064"/>
                </a:lnTo>
                <a:lnTo>
                  <a:pt x="3559" y="1101"/>
                </a:lnTo>
                <a:lnTo>
                  <a:pt x="3229" y="1101"/>
                </a:lnTo>
                <a:lnTo>
                  <a:pt x="2862" y="1028"/>
                </a:lnTo>
                <a:lnTo>
                  <a:pt x="2532" y="917"/>
                </a:lnTo>
                <a:lnTo>
                  <a:pt x="2239" y="807"/>
                </a:lnTo>
                <a:lnTo>
                  <a:pt x="1908" y="734"/>
                </a:lnTo>
                <a:lnTo>
                  <a:pt x="1578" y="661"/>
                </a:lnTo>
                <a:lnTo>
                  <a:pt x="1248" y="624"/>
                </a:lnTo>
                <a:lnTo>
                  <a:pt x="918" y="661"/>
                </a:lnTo>
                <a:lnTo>
                  <a:pt x="625" y="771"/>
                </a:lnTo>
                <a:lnTo>
                  <a:pt x="478" y="844"/>
                </a:lnTo>
                <a:lnTo>
                  <a:pt x="368" y="954"/>
                </a:lnTo>
                <a:lnTo>
                  <a:pt x="258" y="1064"/>
                </a:lnTo>
                <a:lnTo>
                  <a:pt x="148" y="1211"/>
                </a:lnTo>
                <a:lnTo>
                  <a:pt x="111" y="1284"/>
                </a:lnTo>
                <a:lnTo>
                  <a:pt x="111" y="1321"/>
                </a:lnTo>
                <a:lnTo>
                  <a:pt x="148" y="1431"/>
                </a:lnTo>
                <a:lnTo>
                  <a:pt x="258" y="1468"/>
                </a:lnTo>
                <a:lnTo>
                  <a:pt x="368" y="1468"/>
                </a:lnTo>
                <a:lnTo>
                  <a:pt x="698" y="1284"/>
                </a:lnTo>
                <a:lnTo>
                  <a:pt x="1028" y="1174"/>
                </a:lnTo>
                <a:lnTo>
                  <a:pt x="1028" y="2531"/>
                </a:lnTo>
                <a:lnTo>
                  <a:pt x="955" y="3228"/>
                </a:lnTo>
                <a:lnTo>
                  <a:pt x="881" y="3925"/>
                </a:lnTo>
                <a:lnTo>
                  <a:pt x="698" y="3852"/>
                </a:lnTo>
                <a:lnTo>
                  <a:pt x="551" y="3742"/>
                </a:lnTo>
                <a:lnTo>
                  <a:pt x="368" y="3632"/>
                </a:lnTo>
                <a:lnTo>
                  <a:pt x="184" y="3522"/>
                </a:lnTo>
                <a:lnTo>
                  <a:pt x="111" y="3522"/>
                </a:lnTo>
                <a:lnTo>
                  <a:pt x="38" y="3595"/>
                </a:lnTo>
                <a:lnTo>
                  <a:pt x="1" y="3669"/>
                </a:lnTo>
                <a:lnTo>
                  <a:pt x="1" y="3779"/>
                </a:lnTo>
                <a:lnTo>
                  <a:pt x="38" y="3962"/>
                </a:lnTo>
                <a:lnTo>
                  <a:pt x="148" y="4145"/>
                </a:lnTo>
                <a:lnTo>
                  <a:pt x="294" y="4256"/>
                </a:lnTo>
                <a:lnTo>
                  <a:pt x="514" y="4402"/>
                </a:lnTo>
                <a:lnTo>
                  <a:pt x="735" y="4476"/>
                </a:lnTo>
                <a:lnTo>
                  <a:pt x="1175" y="4476"/>
                </a:lnTo>
                <a:lnTo>
                  <a:pt x="1248" y="4439"/>
                </a:lnTo>
                <a:lnTo>
                  <a:pt x="1321" y="4402"/>
                </a:lnTo>
                <a:lnTo>
                  <a:pt x="1395" y="4256"/>
                </a:lnTo>
                <a:lnTo>
                  <a:pt x="1505" y="3485"/>
                </a:lnTo>
                <a:lnTo>
                  <a:pt x="1578" y="2715"/>
                </a:lnTo>
                <a:lnTo>
                  <a:pt x="1578" y="1908"/>
                </a:lnTo>
                <a:lnTo>
                  <a:pt x="1542" y="1504"/>
                </a:lnTo>
                <a:lnTo>
                  <a:pt x="1505" y="1138"/>
                </a:lnTo>
                <a:lnTo>
                  <a:pt x="1762" y="1174"/>
                </a:lnTo>
                <a:lnTo>
                  <a:pt x="2128" y="1321"/>
                </a:lnTo>
                <a:lnTo>
                  <a:pt x="2459" y="1431"/>
                </a:lnTo>
                <a:lnTo>
                  <a:pt x="2825" y="1578"/>
                </a:lnTo>
                <a:lnTo>
                  <a:pt x="3192" y="1651"/>
                </a:lnTo>
                <a:lnTo>
                  <a:pt x="3486" y="1651"/>
                </a:lnTo>
                <a:lnTo>
                  <a:pt x="3449" y="2531"/>
                </a:lnTo>
                <a:lnTo>
                  <a:pt x="3412" y="3449"/>
                </a:lnTo>
                <a:lnTo>
                  <a:pt x="3412" y="3999"/>
                </a:lnTo>
                <a:lnTo>
                  <a:pt x="3412" y="4256"/>
                </a:lnTo>
                <a:lnTo>
                  <a:pt x="3412" y="4366"/>
                </a:lnTo>
                <a:lnTo>
                  <a:pt x="3412" y="4402"/>
                </a:lnTo>
                <a:lnTo>
                  <a:pt x="3449" y="4402"/>
                </a:lnTo>
                <a:lnTo>
                  <a:pt x="3412" y="4476"/>
                </a:lnTo>
                <a:lnTo>
                  <a:pt x="3376" y="4512"/>
                </a:lnTo>
                <a:lnTo>
                  <a:pt x="3376" y="4659"/>
                </a:lnTo>
                <a:lnTo>
                  <a:pt x="3376" y="4696"/>
                </a:lnTo>
                <a:lnTo>
                  <a:pt x="3412" y="4806"/>
                </a:lnTo>
                <a:lnTo>
                  <a:pt x="3522" y="4879"/>
                </a:lnTo>
                <a:lnTo>
                  <a:pt x="3632" y="4879"/>
                </a:lnTo>
                <a:lnTo>
                  <a:pt x="3742" y="4842"/>
                </a:lnTo>
                <a:lnTo>
                  <a:pt x="3853" y="4732"/>
                </a:lnTo>
                <a:lnTo>
                  <a:pt x="3926" y="4586"/>
                </a:lnTo>
                <a:lnTo>
                  <a:pt x="3926" y="4439"/>
                </a:lnTo>
                <a:lnTo>
                  <a:pt x="3926" y="4256"/>
                </a:lnTo>
                <a:lnTo>
                  <a:pt x="3963" y="3045"/>
                </a:lnTo>
                <a:lnTo>
                  <a:pt x="3963" y="1871"/>
                </a:lnTo>
                <a:lnTo>
                  <a:pt x="3963" y="1541"/>
                </a:lnTo>
                <a:lnTo>
                  <a:pt x="4366" y="1394"/>
                </a:lnTo>
                <a:lnTo>
                  <a:pt x="4733" y="1138"/>
                </a:lnTo>
                <a:lnTo>
                  <a:pt x="5063" y="844"/>
                </a:lnTo>
                <a:lnTo>
                  <a:pt x="5320" y="551"/>
                </a:lnTo>
                <a:lnTo>
                  <a:pt x="5467" y="367"/>
                </a:lnTo>
                <a:lnTo>
                  <a:pt x="5503" y="257"/>
                </a:lnTo>
                <a:lnTo>
                  <a:pt x="5503" y="184"/>
                </a:lnTo>
                <a:lnTo>
                  <a:pt x="5430" y="74"/>
                </a:lnTo>
                <a:lnTo>
                  <a:pt x="5356" y="37"/>
                </a:lnTo>
                <a:lnTo>
                  <a:pt x="5283"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88" name="Google Shape;88;p12"/>
          <p:cNvSpPr/>
          <p:nvPr/>
        </p:nvSpPr>
        <p:spPr>
          <a:xfrm>
            <a:off x="8516944" y="4082884"/>
            <a:ext cx="690236" cy="510383"/>
          </a:xfrm>
          <a:custGeom>
            <a:avLst/>
            <a:gdLst/>
            <a:ahLst/>
            <a:cxnLst/>
            <a:rect l="l" t="t" r="r" b="b"/>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89" name="Google Shape;89;p12"/>
          <p:cNvSpPr/>
          <p:nvPr/>
        </p:nvSpPr>
        <p:spPr>
          <a:xfrm>
            <a:off x="859713" y="3417443"/>
            <a:ext cx="317620" cy="659010"/>
          </a:xfrm>
          <a:custGeom>
            <a:avLst/>
            <a:gdLst/>
            <a:ahLst/>
            <a:cxnLst/>
            <a:rect l="l" t="t" r="r" b="b"/>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90" name="Google Shape;90;p12"/>
          <p:cNvSpPr/>
          <p:nvPr/>
        </p:nvSpPr>
        <p:spPr>
          <a:xfrm rot="1920742">
            <a:off x="5707038" y="4213989"/>
            <a:ext cx="884797" cy="750834"/>
          </a:xfrm>
          <a:custGeom>
            <a:avLst/>
            <a:gdLst/>
            <a:ahLst/>
            <a:cxnLst/>
            <a:rect l="l" t="t" r="r" b="b"/>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91" name="Google Shape;91;p12"/>
          <p:cNvSpPr/>
          <p:nvPr/>
        </p:nvSpPr>
        <p:spPr>
          <a:xfrm rot="-3496844">
            <a:off x="115839" y="4509560"/>
            <a:ext cx="537852" cy="464440"/>
          </a:xfrm>
          <a:custGeom>
            <a:avLst/>
            <a:gdLst/>
            <a:ahLst/>
            <a:cxnLst/>
            <a:rect l="l" t="t" r="r" b="b"/>
            <a:pathLst>
              <a:path w="10748" h="9281" extrusionOk="0">
                <a:moveTo>
                  <a:pt x="4072" y="550"/>
                </a:moveTo>
                <a:lnTo>
                  <a:pt x="4329" y="587"/>
                </a:lnTo>
                <a:lnTo>
                  <a:pt x="4585" y="697"/>
                </a:lnTo>
                <a:lnTo>
                  <a:pt x="4842" y="844"/>
                </a:lnTo>
                <a:lnTo>
                  <a:pt x="5025" y="1064"/>
                </a:lnTo>
                <a:lnTo>
                  <a:pt x="5136" y="1211"/>
                </a:lnTo>
                <a:lnTo>
                  <a:pt x="5209" y="1394"/>
                </a:lnTo>
                <a:lnTo>
                  <a:pt x="5246" y="1541"/>
                </a:lnTo>
                <a:lnTo>
                  <a:pt x="5282" y="1724"/>
                </a:lnTo>
                <a:lnTo>
                  <a:pt x="5282" y="2091"/>
                </a:lnTo>
                <a:lnTo>
                  <a:pt x="5246" y="2458"/>
                </a:lnTo>
                <a:lnTo>
                  <a:pt x="5209" y="2641"/>
                </a:lnTo>
                <a:lnTo>
                  <a:pt x="4695" y="1761"/>
                </a:lnTo>
                <a:lnTo>
                  <a:pt x="4072" y="550"/>
                </a:lnTo>
                <a:close/>
                <a:moveTo>
                  <a:pt x="1357" y="3008"/>
                </a:moveTo>
                <a:lnTo>
                  <a:pt x="1504" y="3265"/>
                </a:lnTo>
                <a:lnTo>
                  <a:pt x="1614" y="3558"/>
                </a:lnTo>
                <a:lnTo>
                  <a:pt x="1797" y="3852"/>
                </a:lnTo>
                <a:lnTo>
                  <a:pt x="1467" y="3778"/>
                </a:lnTo>
                <a:lnTo>
                  <a:pt x="1137" y="3742"/>
                </a:lnTo>
                <a:lnTo>
                  <a:pt x="1321" y="3118"/>
                </a:lnTo>
                <a:lnTo>
                  <a:pt x="1357" y="3008"/>
                </a:lnTo>
                <a:close/>
                <a:moveTo>
                  <a:pt x="3815" y="550"/>
                </a:moveTo>
                <a:lnTo>
                  <a:pt x="4072" y="1174"/>
                </a:lnTo>
                <a:lnTo>
                  <a:pt x="4329" y="1798"/>
                </a:lnTo>
                <a:lnTo>
                  <a:pt x="4695" y="2531"/>
                </a:lnTo>
                <a:lnTo>
                  <a:pt x="5099" y="3265"/>
                </a:lnTo>
                <a:lnTo>
                  <a:pt x="4989" y="3852"/>
                </a:lnTo>
                <a:lnTo>
                  <a:pt x="4732" y="3191"/>
                </a:lnTo>
                <a:lnTo>
                  <a:pt x="4475" y="2531"/>
                </a:lnTo>
                <a:lnTo>
                  <a:pt x="4255" y="1981"/>
                </a:lnTo>
                <a:lnTo>
                  <a:pt x="4035" y="1467"/>
                </a:lnTo>
                <a:lnTo>
                  <a:pt x="3742" y="880"/>
                </a:lnTo>
                <a:lnTo>
                  <a:pt x="3558" y="587"/>
                </a:lnTo>
                <a:lnTo>
                  <a:pt x="3815" y="550"/>
                </a:lnTo>
                <a:close/>
                <a:moveTo>
                  <a:pt x="1761" y="1724"/>
                </a:moveTo>
                <a:lnTo>
                  <a:pt x="1724" y="1798"/>
                </a:lnTo>
                <a:lnTo>
                  <a:pt x="1761" y="1944"/>
                </a:lnTo>
                <a:lnTo>
                  <a:pt x="1834" y="2018"/>
                </a:lnTo>
                <a:lnTo>
                  <a:pt x="1944" y="2054"/>
                </a:lnTo>
                <a:lnTo>
                  <a:pt x="2054" y="2054"/>
                </a:lnTo>
                <a:lnTo>
                  <a:pt x="2274" y="2531"/>
                </a:lnTo>
                <a:lnTo>
                  <a:pt x="2458" y="2971"/>
                </a:lnTo>
                <a:lnTo>
                  <a:pt x="3008" y="4182"/>
                </a:lnTo>
                <a:lnTo>
                  <a:pt x="3081" y="4329"/>
                </a:lnTo>
                <a:lnTo>
                  <a:pt x="2825" y="4255"/>
                </a:lnTo>
                <a:lnTo>
                  <a:pt x="2458" y="4072"/>
                </a:lnTo>
                <a:lnTo>
                  <a:pt x="2164" y="3742"/>
                </a:lnTo>
                <a:lnTo>
                  <a:pt x="1944" y="3375"/>
                </a:lnTo>
                <a:lnTo>
                  <a:pt x="1724" y="2935"/>
                </a:lnTo>
                <a:lnTo>
                  <a:pt x="1651" y="2715"/>
                </a:lnTo>
                <a:lnTo>
                  <a:pt x="1504" y="2494"/>
                </a:lnTo>
                <a:lnTo>
                  <a:pt x="1724" y="1761"/>
                </a:lnTo>
                <a:lnTo>
                  <a:pt x="1761" y="1724"/>
                </a:lnTo>
                <a:close/>
                <a:moveTo>
                  <a:pt x="2604" y="1174"/>
                </a:moveTo>
                <a:lnTo>
                  <a:pt x="2715" y="1614"/>
                </a:lnTo>
                <a:lnTo>
                  <a:pt x="2861" y="2054"/>
                </a:lnTo>
                <a:lnTo>
                  <a:pt x="3228" y="2898"/>
                </a:lnTo>
                <a:lnTo>
                  <a:pt x="3998" y="4695"/>
                </a:lnTo>
                <a:lnTo>
                  <a:pt x="3632" y="4549"/>
                </a:lnTo>
                <a:lnTo>
                  <a:pt x="3522" y="4365"/>
                </a:lnTo>
                <a:lnTo>
                  <a:pt x="3301" y="3888"/>
                </a:lnTo>
                <a:lnTo>
                  <a:pt x="2861" y="2935"/>
                </a:lnTo>
                <a:lnTo>
                  <a:pt x="2274" y="1834"/>
                </a:lnTo>
                <a:lnTo>
                  <a:pt x="2311" y="1651"/>
                </a:lnTo>
                <a:lnTo>
                  <a:pt x="2421" y="1467"/>
                </a:lnTo>
                <a:lnTo>
                  <a:pt x="2604" y="1174"/>
                </a:lnTo>
                <a:close/>
                <a:moveTo>
                  <a:pt x="3338" y="660"/>
                </a:moveTo>
                <a:lnTo>
                  <a:pt x="3375" y="770"/>
                </a:lnTo>
                <a:lnTo>
                  <a:pt x="3668" y="1467"/>
                </a:lnTo>
                <a:lnTo>
                  <a:pt x="3962" y="2164"/>
                </a:lnTo>
                <a:lnTo>
                  <a:pt x="4182" y="2788"/>
                </a:lnTo>
                <a:lnTo>
                  <a:pt x="4402" y="3412"/>
                </a:lnTo>
                <a:lnTo>
                  <a:pt x="4769" y="4659"/>
                </a:lnTo>
                <a:lnTo>
                  <a:pt x="4732" y="4805"/>
                </a:lnTo>
                <a:lnTo>
                  <a:pt x="4659" y="4805"/>
                </a:lnTo>
                <a:lnTo>
                  <a:pt x="4549" y="4842"/>
                </a:lnTo>
                <a:lnTo>
                  <a:pt x="3668" y="2971"/>
                </a:lnTo>
                <a:lnTo>
                  <a:pt x="3191" y="1981"/>
                </a:lnTo>
                <a:lnTo>
                  <a:pt x="2971" y="1504"/>
                </a:lnTo>
                <a:lnTo>
                  <a:pt x="2788" y="991"/>
                </a:lnTo>
                <a:lnTo>
                  <a:pt x="3045" y="807"/>
                </a:lnTo>
                <a:lnTo>
                  <a:pt x="3338" y="660"/>
                </a:lnTo>
                <a:close/>
                <a:moveTo>
                  <a:pt x="7703" y="4952"/>
                </a:moveTo>
                <a:lnTo>
                  <a:pt x="7960" y="5246"/>
                </a:lnTo>
                <a:lnTo>
                  <a:pt x="7960" y="5246"/>
                </a:lnTo>
                <a:lnTo>
                  <a:pt x="7887" y="5209"/>
                </a:lnTo>
                <a:lnTo>
                  <a:pt x="7593" y="5319"/>
                </a:lnTo>
                <a:lnTo>
                  <a:pt x="7300" y="5466"/>
                </a:lnTo>
                <a:lnTo>
                  <a:pt x="7190" y="5356"/>
                </a:lnTo>
                <a:lnTo>
                  <a:pt x="7080" y="5246"/>
                </a:lnTo>
                <a:lnTo>
                  <a:pt x="7373" y="5099"/>
                </a:lnTo>
                <a:lnTo>
                  <a:pt x="7703" y="4952"/>
                </a:lnTo>
                <a:close/>
                <a:moveTo>
                  <a:pt x="8070" y="5356"/>
                </a:moveTo>
                <a:lnTo>
                  <a:pt x="8180" y="5466"/>
                </a:lnTo>
                <a:lnTo>
                  <a:pt x="7923" y="5576"/>
                </a:lnTo>
                <a:lnTo>
                  <a:pt x="7923" y="5576"/>
                </a:lnTo>
                <a:lnTo>
                  <a:pt x="8033" y="5429"/>
                </a:lnTo>
                <a:lnTo>
                  <a:pt x="8070" y="5356"/>
                </a:lnTo>
                <a:close/>
                <a:moveTo>
                  <a:pt x="7556" y="5612"/>
                </a:moveTo>
                <a:lnTo>
                  <a:pt x="7483" y="5722"/>
                </a:lnTo>
                <a:lnTo>
                  <a:pt x="7483" y="5686"/>
                </a:lnTo>
                <a:lnTo>
                  <a:pt x="7556" y="5612"/>
                </a:lnTo>
                <a:close/>
                <a:moveTo>
                  <a:pt x="8327" y="5649"/>
                </a:moveTo>
                <a:lnTo>
                  <a:pt x="8327" y="5686"/>
                </a:lnTo>
                <a:lnTo>
                  <a:pt x="7850" y="6163"/>
                </a:lnTo>
                <a:lnTo>
                  <a:pt x="7740" y="6016"/>
                </a:lnTo>
                <a:lnTo>
                  <a:pt x="7997" y="5796"/>
                </a:lnTo>
                <a:lnTo>
                  <a:pt x="8327" y="5649"/>
                </a:lnTo>
                <a:close/>
                <a:moveTo>
                  <a:pt x="8437" y="5796"/>
                </a:moveTo>
                <a:lnTo>
                  <a:pt x="8584" y="6053"/>
                </a:lnTo>
                <a:lnTo>
                  <a:pt x="8143" y="6163"/>
                </a:lnTo>
                <a:lnTo>
                  <a:pt x="8437" y="5796"/>
                </a:lnTo>
                <a:close/>
                <a:moveTo>
                  <a:pt x="8437" y="6346"/>
                </a:moveTo>
                <a:lnTo>
                  <a:pt x="8180" y="6676"/>
                </a:lnTo>
                <a:lnTo>
                  <a:pt x="8107" y="6493"/>
                </a:lnTo>
                <a:lnTo>
                  <a:pt x="8437" y="6346"/>
                </a:lnTo>
                <a:close/>
                <a:moveTo>
                  <a:pt x="8767" y="6309"/>
                </a:moveTo>
                <a:lnTo>
                  <a:pt x="8840" y="6419"/>
                </a:lnTo>
                <a:lnTo>
                  <a:pt x="8547" y="6676"/>
                </a:lnTo>
                <a:lnTo>
                  <a:pt x="8767" y="6309"/>
                </a:lnTo>
                <a:close/>
                <a:moveTo>
                  <a:pt x="9024" y="4695"/>
                </a:moveTo>
                <a:lnTo>
                  <a:pt x="9244" y="4732"/>
                </a:lnTo>
                <a:lnTo>
                  <a:pt x="9464" y="4805"/>
                </a:lnTo>
                <a:lnTo>
                  <a:pt x="9647" y="4915"/>
                </a:lnTo>
                <a:lnTo>
                  <a:pt x="9831" y="5062"/>
                </a:lnTo>
                <a:lnTo>
                  <a:pt x="9904" y="5099"/>
                </a:lnTo>
                <a:lnTo>
                  <a:pt x="9941" y="5099"/>
                </a:lnTo>
                <a:lnTo>
                  <a:pt x="10051" y="5209"/>
                </a:lnTo>
                <a:lnTo>
                  <a:pt x="10161" y="5429"/>
                </a:lnTo>
                <a:lnTo>
                  <a:pt x="10198" y="5649"/>
                </a:lnTo>
                <a:lnTo>
                  <a:pt x="10234" y="5869"/>
                </a:lnTo>
                <a:lnTo>
                  <a:pt x="10198" y="6089"/>
                </a:lnTo>
                <a:lnTo>
                  <a:pt x="10161" y="6346"/>
                </a:lnTo>
                <a:lnTo>
                  <a:pt x="10088" y="6566"/>
                </a:lnTo>
                <a:lnTo>
                  <a:pt x="9941" y="7006"/>
                </a:lnTo>
                <a:lnTo>
                  <a:pt x="9904" y="7080"/>
                </a:lnTo>
                <a:lnTo>
                  <a:pt x="9647" y="6676"/>
                </a:lnTo>
                <a:lnTo>
                  <a:pt x="9024" y="5832"/>
                </a:lnTo>
                <a:lnTo>
                  <a:pt x="8620" y="5282"/>
                </a:lnTo>
                <a:lnTo>
                  <a:pt x="8400" y="5025"/>
                </a:lnTo>
                <a:lnTo>
                  <a:pt x="8143" y="4842"/>
                </a:lnTo>
                <a:lnTo>
                  <a:pt x="8584" y="4732"/>
                </a:lnTo>
                <a:lnTo>
                  <a:pt x="8804" y="4695"/>
                </a:lnTo>
                <a:close/>
                <a:moveTo>
                  <a:pt x="1064" y="3962"/>
                </a:moveTo>
                <a:lnTo>
                  <a:pt x="1357" y="4182"/>
                </a:lnTo>
                <a:lnTo>
                  <a:pt x="1651" y="4329"/>
                </a:lnTo>
                <a:lnTo>
                  <a:pt x="2348" y="4585"/>
                </a:lnTo>
                <a:lnTo>
                  <a:pt x="2458" y="4659"/>
                </a:lnTo>
                <a:lnTo>
                  <a:pt x="2494" y="4695"/>
                </a:lnTo>
                <a:lnTo>
                  <a:pt x="2568" y="4732"/>
                </a:lnTo>
                <a:lnTo>
                  <a:pt x="2641" y="4695"/>
                </a:lnTo>
                <a:lnTo>
                  <a:pt x="4329" y="5319"/>
                </a:lnTo>
                <a:lnTo>
                  <a:pt x="4329" y="5356"/>
                </a:lnTo>
                <a:lnTo>
                  <a:pt x="4292" y="5319"/>
                </a:lnTo>
                <a:lnTo>
                  <a:pt x="3888" y="5172"/>
                </a:lnTo>
                <a:lnTo>
                  <a:pt x="3705" y="5136"/>
                </a:lnTo>
                <a:lnTo>
                  <a:pt x="3485" y="5099"/>
                </a:lnTo>
                <a:lnTo>
                  <a:pt x="3448" y="5136"/>
                </a:lnTo>
                <a:lnTo>
                  <a:pt x="3411" y="5172"/>
                </a:lnTo>
                <a:lnTo>
                  <a:pt x="3448" y="5246"/>
                </a:lnTo>
                <a:lnTo>
                  <a:pt x="3595" y="5392"/>
                </a:lnTo>
                <a:lnTo>
                  <a:pt x="3852" y="5539"/>
                </a:lnTo>
                <a:lnTo>
                  <a:pt x="4108" y="5686"/>
                </a:lnTo>
                <a:lnTo>
                  <a:pt x="4402" y="5759"/>
                </a:lnTo>
                <a:lnTo>
                  <a:pt x="4365" y="5906"/>
                </a:lnTo>
                <a:lnTo>
                  <a:pt x="4035" y="5906"/>
                </a:lnTo>
                <a:lnTo>
                  <a:pt x="3742" y="5869"/>
                </a:lnTo>
                <a:lnTo>
                  <a:pt x="3411" y="5759"/>
                </a:lnTo>
                <a:lnTo>
                  <a:pt x="3228" y="5686"/>
                </a:lnTo>
                <a:lnTo>
                  <a:pt x="3191" y="5612"/>
                </a:lnTo>
                <a:lnTo>
                  <a:pt x="3155" y="5576"/>
                </a:lnTo>
                <a:lnTo>
                  <a:pt x="3118" y="5539"/>
                </a:lnTo>
                <a:lnTo>
                  <a:pt x="3081" y="5502"/>
                </a:lnTo>
                <a:lnTo>
                  <a:pt x="3045" y="5502"/>
                </a:lnTo>
                <a:lnTo>
                  <a:pt x="3008" y="5539"/>
                </a:lnTo>
                <a:lnTo>
                  <a:pt x="2971" y="5649"/>
                </a:lnTo>
                <a:lnTo>
                  <a:pt x="2971" y="5722"/>
                </a:lnTo>
                <a:lnTo>
                  <a:pt x="3008" y="5796"/>
                </a:lnTo>
                <a:lnTo>
                  <a:pt x="3045" y="5869"/>
                </a:lnTo>
                <a:lnTo>
                  <a:pt x="3191" y="6016"/>
                </a:lnTo>
                <a:lnTo>
                  <a:pt x="3338" y="6126"/>
                </a:lnTo>
                <a:lnTo>
                  <a:pt x="3522" y="6199"/>
                </a:lnTo>
                <a:lnTo>
                  <a:pt x="3742" y="6273"/>
                </a:lnTo>
                <a:lnTo>
                  <a:pt x="3962" y="6309"/>
                </a:lnTo>
                <a:lnTo>
                  <a:pt x="4182" y="6309"/>
                </a:lnTo>
                <a:lnTo>
                  <a:pt x="3962" y="6676"/>
                </a:lnTo>
                <a:lnTo>
                  <a:pt x="3742" y="6603"/>
                </a:lnTo>
                <a:lnTo>
                  <a:pt x="3228" y="6456"/>
                </a:lnTo>
                <a:lnTo>
                  <a:pt x="2971" y="6419"/>
                </a:lnTo>
                <a:lnTo>
                  <a:pt x="2715" y="6383"/>
                </a:lnTo>
                <a:lnTo>
                  <a:pt x="2641" y="6383"/>
                </a:lnTo>
                <a:lnTo>
                  <a:pt x="2641" y="6456"/>
                </a:lnTo>
                <a:lnTo>
                  <a:pt x="2641" y="6493"/>
                </a:lnTo>
                <a:lnTo>
                  <a:pt x="2678" y="6529"/>
                </a:lnTo>
                <a:lnTo>
                  <a:pt x="2861" y="6676"/>
                </a:lnTo>
                <a:lnTo>
                  <a:pt x="3081" y="6786"/>
                </a:lnTo>
                <a:lnTo>
                  <a:pt x="3522" y="6970"/>
                </a:lnTo>
                <a:lnTo>
                  <a:pt x="3742" y="7080"/>
                </a:lnTo>
                <a:lnTo>
                  <a:pt x="3632" y="7226"/>
                </a:lnTo>
                <a:lnTo>
                  <a:pt x="3522" y="7336"/>
                </a:lnTo>
                <a:lnTo>
                  <a:pt x="2935" y="7080"/>
                </a:lnTo>
                <a:lnTo>
                  <a:pt x="2311" y="6823"/>
                </a:lnTo>
                <a:lnTo>
                  <a:pt x="2238" y="6823"/>
                </a:lnTo>
                <a:lnTo>
                  <a:pt x="2201" y="6860"/>
                </a:lnTo>
                <a:lnTo>
                  <a:pt x="2201" y="6896"/>
                </a:lnTo>
                <a:lnTo>
                  <a:pt x="2201" y="6970"/>
                </a:lnTo>
                <a:lnTo>
                  <a:pt x="2458" y="7190"/>
                </a:lnTo>
                <a:lnTo>
                  <a:pt x="2678" y="7410"/>
                </a:lnTo>
                <a:lnTo>
                  <a:pt x="2971" y="7557"/>
                </a:lnTo>
                <a:lnTo>
                  <a:pt x="3265" y="7703"/>
                </a:lnTo>
                <a:lnTo>
                  <a:pt x="2971" y="7960"/>
                </a:lnTo>
                <a:lnTo>
                  <a:pt x="2641" y="7960"/>
                </a:lnTo>
                <a:lnTo>
                  <a:pt x="2311" y="7887"/>
                </a:lnTo>
                <a:lnTo>
                  <a:pt x="1981" y="7777"/>
                </a:lnTo>
                <a:lnTo>
                  <a:pt x="1871" y="7777"/>
                </a:lnTo>
                <a:lnTo>
                  <a:pt x="1834" y="7813"/>
                </a:lnTo>
                <a:lnTo>
                  <a:pt x="1797" y="7850"/>
                </a:lnTo>
                <a:lnTo>
                  <a:pt x="1797" y="7923"/>
                </a:lnTo>
                <a:lnTo>
                  <a:pt x="1834" y="8070"/>
                </a:lnTo>
                <a:lnTo>
                  <a:pt x="1944" y="8143"/>
                </a:lnTo>
                <a:lnTo>
                  <a:pt x="2091" y="8217"/>
                </a:lnTo>
                <a:lnTo>
                  <a:pt x="2238" y="8290"/>
                </a:lnTo>
                <a:lnTo>
                  <a:pt x="2348" y="8327"/>
                </a:lnTo>
                <a:lnTo>
                  <a:pt x="2164" y="8364"/>
                </a:lnTo>
                <a:lnTo>
                  <a:pt x="1944" y="8364"/>
                </a:lnTo>
                <a:lnTo>
                  <a:pt x="1761" y="8327"/>
                </a:lnTo>
                <a:lnTo>
                  <a:pt x="1541" y="8253"/>
                </a:lnTo>
                <a:lnTo>
                  <a:pt x="1247" y="8070"/>
                </a:lnTo>
                <a:lnTo>
                  <a:pt x="1027" y="7850"/>
                </a:lnTo>
                <a:lnTo>
                  <a:pt x="844" y="7593"/>
                </a:lnTo>
                <a:lnTo>
                  <a:pt x="697" y="7300"/>
                </a:lnTo>
                <a:lnTo>
                  <a:pt x="624" y="6970"/>
                </a:lnTo>
                <a:lnTo>
                  <a:pt x="550" y="6676"/>
                </a:lnTo>
                <a:lnTo>
                  <a:pt x="550" y="6346"/>
                </a:lnTo>
                <a:lnTo>
                  <a:pt x="550" y="6016"/>
                </a:lnTo>
                <a:lnTo>
                  <a:pt x="624" y="5502"/>
                </a:lnTo>
                <a:lnTo>
                  <a:pt x="734" y="4989"/>
                </a:lnTo>
                <a:lnTo>
                  <a:pt x="1064" y="3962"/>
                </a:lnTo>
                <a:close/>
                <a:moveTo>
                  <a:pt x="6786" y="5429"/>
                </a:moveTo>
                <a:lnTo>
                  <a:pt x="6860" y="5649"/>
                </a:lnTo>
                <a:lnTo>
                  <a:pt x="6970" y="5832"/>
                </a:lnTo>
                <a:lnTo>
                  <a:pt x="7006" y="5906"/>
                </a:lnTo>
                <a:lnTo>
                  <a:pt x="7043" y="5979"/>
                </a:lnTo>
                <a:lnTo>
                  <a:pt x="7116" y="6016"/>
                </a:lnTo>
                <a:lnTo>
                  <a:pt x="7813" y="7006"/>
                </a:lnTo>
                <a:lnTo>
                  <a:pt x="8143" y="7520"/>
                </a:lnTo>
                <a:lnTo>
                  <a:pt x="8143" y="7667"/>
                </a:lnTo>
                <a:lnTo>
                  <a:pt x="8143" y="7740"/>
                </a:lnTo>
                <a:lnTo>
                  <a:pt x="8217" y="7813"/>
                </a:lnTo>
                <a:lnTo>
                  <a:pt x="8290" y="7850"/>
                </a:lnTo>
                <a:lnTo>
                  <a:pt x="8363" y="7850"/>
                </a:lnTo>
                <a:lnTo>
                  <a:pt x="8400" y="7813"/>
                </a:lnTo>
                <a:lnTo>
                  <a:pt x="8510" y="7887"/>
                </a:lnTo>
                <a:lnTo>
                  <a:pt x="8584" y="7923"/>
                </a:lnTo>
                <a:lnTo>
                  <a:pt x="8694" y="7960"/>
                </a:lnTo>
                <a:lnTo>
                  <a:pt x="8767" y="7923"/>
                </a:lnTo>
                <a:lnTo>
                  <a:pt x="8877" y="7997"/>
                </a:lnTo>
                <a:lnTo>
                  <a:pt x="8987" y="7997"/>
                </a:lnTo>
                <a:lnTo>
                  <a:pt x="9060" y="8033"/>
                </a:lnTo>
                <a:lnTo>
                  <a:pt x="9134" y="7997"/>
                </a:lnTo>
                <a:lnTo>
                  <a:pt x="9207" y="7923"/>
                </a:lnTo>
                <a:lnTo>
                  <a:pt x="9207" y="7813"/>
                </a:lnTo>
                <a:lnTo>
                  <a:pt x="9207" y="7740"/>
                </a:lnTo>
                <a:lnTo>
                  <a:pt x="9134" y="7667"/>
                </a:lnTo>
                <a:lnTo>
                  <a:pt x="9170" y="7557"/>
                </a:lnTo>
                <a:lnTo>
                  <a:pt x="9207" y="7483"/>
                </a:lnTo>
                <a:lnTo>
                  <a:pt x="9244" y="7410"/>
                </a:lnTo>
                <a:lnTo>
                  <a:pt x="9244" y="7373"/>
                </a:lnTo>
                <a:lnTo>
                  <a:pt x="9207" y="7300"/>
                </a:lnTo>
                <a:lnTo>
                  <a:pt x="9170" y="7263"/>
                </a:lnTo>
                <a:lnTo>
                  <a:pt x="9134" y="7226"/>
                </a:lnTo>
                <a:lnTo>
                  <a:pt x="8987" y="7226"/>
                </a:lnTo>
                <a:lnTo>
                  <a:pt x="8694" y="7336"/>
                </a:lnTo>
                <a:lnTo>
                  <a:pt x="8694" y="7300"/>
                </a:lnTo>
                <a:lnTo>
                  <a:pt x="8877" y="7153"/>
                </a:lnTo>
                <a:lnTo>
                  <a:pt x="9060" y="6970"/>
                </a:lnTo>
                <a:lnTo>
                  <a:pt x="9134" y="6860"/>
                </a:lnTo>
                <a:lnTo>
                  <a:pt x="9244" y="7043"/>
                </a:lnTo>
                <a:lnTo>
                  <a:pt x="9501" y="7446"/>
                </a:lnTo>
                <a:lnTo>
                  <a:pt x="9537" y="7593"/>
                </a:lnTo>
                <a:lnTo>
                  <a:pt x="9317" y="7887"/>
                </a:lnTo>
                <a:lnTo>
                  <a:pt x="9024" y="8143"/>
                </a:lnTo>
                <a:lnTo>
                  <a:pt x="8730" y="8364"/>
                </a:lnTo>
                <a:lnTo>
                  <a:pt x="8400" y="8547"/>
                </a:lnTo>
                <a:lnTo>
                  <a:pt x="8070" y="8657"/>
                </a:lnTo>
                <a:lnTo>
                  <a:pt x="7703" y="8694"/>
                </a:lnTo>
                <a:lnTo>
                  <a:pt x="7520" y="8694"/>
                </a:lnTo>
                <a:lnTo>
                  <a:pt x="7373" y="8657"/>
                </a:lnTo>
                <a:lnTo>
                  <a:pt x="7190" y="8620"/>
                </a:lnTo>
                <a:lnTo>
                  <a:pt x="7006" y="8547"/>
                </a:lnTo>
                <a:lnTo>
                  <a:pt x="6823" y="8437"/>
                </a:lnTo>
                <a:lnTo>
                  <a:pt x="6676" y="8290"/>
                </a:lnTo>
                <a:lnTo>
                  <a:pt x="6419" y="7997"/>
                </a:lnTo>
                <a:lnTo>
                  <a:pt x="6199" y="7667"/>
                </a:lnTo>
                <a:lnTo>
                  <a:pt x="6053" y="7300"/>
                </a:lnTo>
                <a:lnTo>
                  <a:pt x="6016" y="6896"/>
                </a:lnTo>
                <a:lnTo>
                  <a:pt x="6016" y="6676"/>
                </a:lnTo>
                <a:lnTo>
                  <a:pt x="6053" y="6493"/>
                </a:lnTo>
                <a:lnTo>
                  <a:pt x="6089" y="6309"/>
                </a:lnTo>
                <a:lnTo>
                  <a:pt x="6163" y="6126"/>
                </a:lnTo>
                <a:lnTo>
                  <a:pt x="6273" y="5943"/>
                </a:lnTo>
                <a:lnTo>
                  <a:pt x="6383" y="5759"/>
                </a:lnTo>
                <a:lnTo>
                  <a:pt x="6566" y="5576"/>
                </a:lnTo>
                <a:lnTo>
                  <a:pt x="6786" y="5429"/>
                </a:lnTo>
                <a:close/>
                <a:moveTo>
                  <a:pt x="3852" y="0"/>
                </a:moveTo>
                <a:lnTo>
                  <a:pt x="3522" y="37"/>
                </a:lnTo>
                <a:lnTo>
                  <a:pt x="3191" y="110"/>
                </a:lnTo>
                <a:lnTo>
                  <a:pt x="2898" y="257"/>
                </a:lnTo>
                <a:lnTo>
                  <a:pt x="2604" y="440"/>
                </a:lnTo>
                <a:lnTo>
                  <a:pt x="2348" y="660"/>
                </a:lnTo>
                <a:lnTo>
                  <a:pt x="2091" y="660"/>
                </a:lnTo>
                <a:lnTo>
                  <a:pt x="1871" y="734"/>
                </a:lnTo>
                <a:lnTo>
                  <a:pt x="1687" y="880"/>
                </a:lnTo>
                <a:lnTo>
                  <a:pt x="1541" y="1064"/>
                </a:lnTo>
                <a:lnTo>
                  <a:pt x="1394" y="1284"/>
                </a:lnTo>
                <a:lnTo>
                  <a:pt x="1321" y="1504"/>
                </a:lnTo>
                <a:lnTo>
                  <a:pt x="1137" y="1944"/>
                </a:lnTo>
                <a:lnTo>
                  <a:pt x="660" y="3522"/>
                </a:lnTo>
                <a:lnTo>
                  <a:pt x="404" y="4292"/>
                </a:lnTo>
                <a:lnTo>
                  <a:pt x="183" y="5062"/>
                </a:lnTo>
                <a:lnTo>
                  <a:pt x="37" y="5759"/>
                </a:lnTo>
                <a:lnTo>
                  <a:pt x="0" y="6126"/>
                </a:lnTo>
                <a:lnTo>
                  <a:pt x="0" y="6456"/>
                </a:lnTo>
                <a:lnTo>
                  <a:pt x="0" y="6786"/>
                </a:lnTo>
                <a:lnTo>
                  <a:pt x="73" y="7153"/>
                </a:lnTo>
                <a:lnTo>
                  <a:pt x="183" y="7483"/>
                </a:lnTo>
                <a:lnTo>
                  <a:pt x="330" y="7813"/>
                </a:lnTo>
                <a:lnTo>
                  <a:pt x="477" y="8033"/>
                </a:lnTo>
                <a:lnTo>
                  <a:pt x="660" y="8253"/>
                </a:lnTo>
                <a:lnTo>
                  <a:pt x="880" y="8474"/>
                </a:lnTo>
                <a:lnTo>
                  <a:pt x="1101" y="8657"/>
                </a:lnTo>
                <a:lnTo>
                  <a:pt x="1357" y="8767"/>
                </a:lnTo>
                <a:lnTo>
                  <a:pt x="1651" y="8877"/>
                </a:lnTo>
                <a:lnTo>
                  <a:pt x="1908" y="8914"/>
                </a:lnTo>
                <a:lnTo>
                  <a:pt x="2201" y="8950"/>
                </a:lnTo>
                <a:lnTo>
                  <a:pt x="2458" y="8914"/>
                </a:lnTo>
                <a:lnTo>
                  <a:pt x="2678" y="8840"/>
                </a:lnTo>
                <a:lnTo>
                  <a:pt x="2898" y="8730"/>
                </a:lnTo>
                <a:lnTo>
                  <a:pt x="3081" y="8620"/>
                </a:lnTo>
                <a:lnTo>
                  <a:pt x="3448" y="8290"/>
                </a:lnTo>
                <a:lnTo>
                  <a:pt x="3778" y="7923"/>
                </a:lnTo>
                <a:lnTo>
                  <a:pt x="3815" y="7960"/>
                </a:lnTo>
                <a:lnTo>
                  <a:pt x="3925" y="7960"/>
                </a:lnTo>
                <a:lnTo>
                  <a:pt x="4035" y="7887"/>
                </a:lnTo>
                <a:lnTo>
                  <a:pt x="4108" y="7813"/>
                </a:lnTo>
                <a:lnTo>
                  <a:pt x="4108" y="7740"/>
                </a:lnTo>
                <a:lnTo>
                  <a:pt x="4072" y="7593"/>
                </a:lnTo>
                <a:lnTo>
                  <a:pt x="4182" y="7446"/>
                </a:lnTo>
                <a:lnTo>
                  <a:pt x="4512" y="6896"/>
                </a:lnTo>
                <a:lnTo>
                  <a:pt x="4769" y="6309"/>
                </a:lnTo>
                <a:lnTo>
                  <a:pt x="5025" y="5722"/>
                </a:lnTo>
                <a:lnTo>
                  <a:pt x="5209" y="5099"/>
                </a:lnTo>
                <a:lnTo>
                  <a:pt x="5246" y="5062"/>
                </a:lnTo>
                <a:lnTo>
                  <a:pt x="5282" y="4989"/>
                </a:lnTo>
                <a:lnTo>
                  <a:pt x="5282" y="4915"/>
                </a:lnTo>
                <a:lnTo>
                  <a:pt x="5466" y="4292"/>
                </a:lnTo>
                <a:lnTo>
                  <a:pt x="5612" y="3632"/>
                </a:lnTo>
                <a:lnTo>
                  <a:pt x="5722" y="2971"/>
                </a:lnTo>
                <a:lnTo>
                  <a:pt x="5796" y="2311"/>
                </a:lnTo>
                <a:lnTo>
                  <a:pt x="5832" y="1981"/>
                </a:lnTo>
                <a:lnTo>
                  <a:pt x="5796" y="1651"/>
                </a:lnTo>
                <a:lnTo>
                  <a:pt x="5759" y="1357"/>
                </a:lnTo>
                <a:lnTo>
                  <a:pt x="5649" y="1064"/>
                </a:lnTo>
                <a:lnTo>
                  <a:pt x="5539" y="807"/>
                </a:lnTo>
                <a:lnTo>
                  <a:pt x="5356" y="587"/>
                </a:lnTo>
                <a:lnTo>
                  <a:pt x="5099" y="367"/>
                </a:lnTo>
                <a:lnTo>
                  <a:pt x="4842" y="184"/>
                </a:lnTo>
                <a:lnTo>
                  <a:pt x="4512" y="73"/>
                </a:lnTo>
                <a:lnTo>
                  <a:pt x="4182" y="0"/>
                </a:lnTo>
                <a:close/>
                <a:moveTo>
                  <a:pt x="8730" y="3962"/>
                </a:moveTo>
                <a:lnTo>
                  <a:pt x="8584" y="4072"/>
                </a:lnTo>
                <a:lnTo>
                  <a:pt x="8437" y="4182"/>
                </a:lnTo>
                <a:lnTo>
                  <a:pt x="8327" y="4329"/>
                </a:lnTo>
                <a:lnTo>
                  <a:pt x="7887" y="4439"/>
                </a:lnTo>
                <a:lnTo>
                  <a:pt x="7336" y="4585"/>
                </a:lnTo>
                <a:lnTo>
                  <a:pt x="6786" y="4842"/>
                </a:lnTo>
                <a:lnTo>
                  <a:pt x="6566" y="4989"/>
                </a:lnTo>
                <a:lnTo>
                  <a:pt x="6309" y="5172"/>
                </a:lnTo>
                <a:lnTo>
                  <a:pt x="6089" y="5356"/>
                </a:lnTo>
                <a:lnTo>
                  <a:pt x="5906" y="5576"/>
                </a:lnTo>
                <a:lnTo>
                  <a:pt x="5759" y="5796"/>
                </a:lnTo>
                <a:lnTo>
                  <a:pt x="5612" y="6053"/>
                </a:lnTo>
                <a:lnTo>
                  <a:pt x="5539" y="6309"/>
                </a:lnTo>
                <a:lnTo>
                  <a:pt x="5502" y="6603"/>
                </a:lnTo>
                <a:lnTo>
                  <a:pt x="5466" y="6860"/>
                </a:lnTo>
                <a:lnTo>
                  <a:pt x="5502" y="7116"/>
                </a:lnTo>
                <a:lnTo>
                  <a:pt x="5539" y="7373"/>
                </a:lnTo>
                <a:lnTo>
                  <a:pt x="5612" y="7630"/>
                </a:lnTo>
                <a:lnTo>
                  <a:pt x="5722" y="7887"/>
                </a:lnTo>
                <a:lnTo>
                  <a:pt x="5869" y="8107"/>
                </a:lnTo>
                <a:lnTo>
                  <a:pt x="6016" y="8327"/>
                </a:lnTo>
                <a:lnTo>
                  <a:pt x="6199" y="8547"/>
                </a:lnTo>
                <a:lnTo>
                  <a:pt x="6419" y="8730"/>
                </a:lnTo>
                <a:lnTo>
                  <a:pt x="6639" y="8914"/>
                </a:lnTo>
                <a:lnTo>
                  <a:pt x="6860" y="9060"/>
                </a:lnTo>
                <a:lnTo>
                  <a:pt x="7116" y="9170"/>
                </a:lnTo>
                <a:lnTo>
                  <a:pt x="7410" y="9244"/>
                </a:lnTo>
                <a:lnTo>
                  <a:pt x="7703" y="9281"/>
                </a:lnTo>
                <a:lnTo>
                  <a:pt x="8033" y="9244"/>
                </a:lnTo>
                <a:lnTo>
                  <a:pt x="8327" y="9170"/>
                </a:lnTo>
                <a:lnTo>
                  <a:pt x="8620" y="9024"/>
                </a:lnTo>
                <a:lnTo>
                  <a:pt x="8877" y="8877"/>
                </a:lnTo>
                <a:lnTo>
                  <a:pt x="9391" y="8547"/>
                </a:lnTo>
                <a:lnTo>
                  <a:pt x="9611" y="8364"/>
                </a:lnTo>
                <a:lnTo>
                  <a:pt x="9794" y="8143"/>
                </a:lnTo>
                <a:lnTo>
                  <a:pt x="9977" y="7923"/>
                </a:lnTo>
                <a:lnTo>
                  <a:pt x="10161" y="7703"/>
                </a:lnTo>
                <a:lnTo>
                  <a:pt x="10418" y="7190"/>
                </a:lnTo>
                <a:lnTo>
                  <a:pt x="10638" y="6676"/>
                </a:lnTo>
                <a:lnTo>
                  <a:pt x="10711" y="6346"/>
                </a:lnTo>
                <a:lnTo>
                  <a:pt x="10748" y="6053"/>
                </a:lnTo>
                <a:lnTo>
                  <a:pt x="10748" y="5722"/>
                </a:lnTo>
                <a:lnTo>
                  <a:pt x="10711" y="5466"/>
                </a:lnTo>
                <a:lnTo>
                  <a:pt x="10601" y="5172"/>
                </a:lnTo>
                <a:lnTo>
                  <a:pt x="10454" y="4915"/>
                </a:lnTo>
                <a:lnTo>
                  <a:pt x="10271" y="4659"/>
                </a:lnTo>
                <a:lnTo>
                  <a:pt x="10051" y="4439"/>
                </a:lnTo>
                <a:lnTo>
                  <a:pt x="9794" y="4255"/>
                </a:lnTo>
                <a:lnTo>
                  <a:pt x="9537" y="4108"/>
                </a:lnTo>
                <a:lnTo>
                  <a:pt x="9244" y="3998"/>
                </a:lnTo>
                <a:lnTo>
                  <a:pt x="8950" y="3962"/>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92" name="Google Shape;92;p12"/>
          <p:cNvSpPr/>
          <p:nvPr/>
        </p:nvSpPr>
        <p:spPr>
          <a:xfrm>
            <a:off x="7518184" y="3966329"/>
            <a:ext cx="846269" cy="598458"/>
          </a:xfrm>
          <a:custGeom>
            <a:avLst/>
            <a:gdLst/>
            <a:ahLst/>
            <a:cxnLst/>
            <a:rect l="l" t="t" r="r" b="b"/>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93" name="Google Shape;93;p12"/>
          <p:cNvSpPr/>
          <p:nvPr/>
        </p:nvSpPr>
        <p:spPr>
          <a:xfrm rot="-5400000">
            <a:off x="6496794" y="3021440"/>
            <a:ext cx="493819" cy="631536"/>
          </a:xfrm>
          <a:custGeom>
            <a:avLst/>
            <a:gdLst/>
            <a:ahLst/>
            <a:cxnLst/>
            <a:rect l="l" t="t" r="r" b="b"/>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94" name="Google Shape;94;p12"/>
          <p:cNvSpPr/>
          <p:nvPr/>
        </p:nvSpPr>
        <p:spPr>
          <a:xfrm>
            <a:off x="6453205" y="3705907"/>
            <a:ext cx="666366" cy="752689"/>
          </a:xfrm>
          <a:custGeom>
            <a:avLst/>
            <a:gdLst/>
            <a:ahLst/>
            <a:cxnLst/>
            <a:rect l="l" t="t" r="r" b="b"/>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95" name="Google Shape;95;p12"/>
          <p:cNvSpPr/>
          <p:nvPr/>
        </p:nvSpPr>
        <p:spPr>
          <a:xfrm>
            <a:off x="1866011" y="4742879"/>
            <a:ext cx="681078" cy="455287"/>
          </a:xfrm>
          <a:custGeom>
            <a:avLst/>
            <a:gdLst/>
            <a:ahLst/>
            <a:cxnLst/>
            <a:rect l="l" t="t" r="r" b="b"/>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96" name="Google Shape;96;p12"/>
          <p:cNvSpPr/>
          <p:nvPr/>
        </p:nvSpPr>
        <p:spPr>
          <a:xfrm>
            <a:off x="6669805" y="4614395"/>
            <a:ext cx="308462" cy="330481"/>
          </a:xfrm>
          <a:custGeom>
            <a:avLst/>
            <a:gdLst/>
            <a:ahLst/>
            <a:cxnLst/>
            <a:rect l="l" t="t" r="r" b="b"/>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_2">
  <p:cSld name="TITLE_2">
    <p:spTree>
      <p:nvGrpSpPr>
        <p:cNvPr id="1" name="Shape 97"/>
        <p:cNvGrpSpPr/>
        <p:nvPr/>
      </p:nvGrpSpPr>
      <p:grpSpPr>
        <a:xfrm>
          <a:off x="0" y="0"/>
          <a:ext cx="0" cy="0"/>
          <a:chOff x="0" y="0"/>
          <a:chExt cx="0" cy="0"/>
        </a:xfrm>
      </p:grpSpPr>
      <p:sp>
        <p:nvSpPr>
          <p:cNvPr id="98" name="Google Shape;98;p13"/>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99" name="Google Shape;99;p13"/>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lstStyle>
            <a:lvl1pPr lvl="0" algn="ctr" rtl="0">
              <a:lnSpc>
                <a:spcPct val="100000"/>
              </a:lnSpc>
              <a:spcBef>
                <a:spcPts val="60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00" name="Google Shape;100;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bg>
      <p:bgPr>
        <a:blipFill>
          <a:blip r:embed="rId2">
            <a:alphaModFix/>
          </a:blip>
          <a:stretch>
            <a:fillRect/>
          </a:stretch>
        </a:blipFill>
        <a:effectLst/>
      </p:bgPr>
    </p:bg>
    <p:spTree>
      <p:nvGrpSpPr>
        <p:cNvPr id="1" name="Shape 26"/>
        <p:cNvGrpSpPr/>
        <p:nvPr/>
      </p:nvGrpSpPr>
      <p:grpSpPr>
        <a:xfrm>
          <a:off x="0" y="0"/>
          <a:ext cx="0" cy="0"/>
          <a:chOff x="0" y="0"/>
          <a:chExt cx="0" cy="0"/>
        </a:xfrm>
      </p:grpSpPr>
      <p:sp>
        <p:nvSpPr>
          <p:cNvPr id="27" name="Google Shape;27;p3"/>
          <p:cNvSpPr txBox="1">
            <a:spLocks noGrp="1"/>
          </p:cNvSpPr>
          <p:nvPr>
            <p:ph type="ctrTitle"/>
          </p:nvPr>
        </p:nvSpPr>
        <p:spPr>
          <a:xfrm>
            <a:off x="1546025" y="1526194"/>
            <a:ext cx="5832600" cy="1159800"/>
          </a:xfrm>
          <a:prstGeom prst="rect">
            <a:avLst/>
          </a:prstGeom>
        </p:spPr>
        <p:txBody>
          <a:bodyPr spcFirstLastPara="1" wrap="square" lIns="91425" tIns="91425" rIns="91425" bIns="91425" anchor="b" anchorCtr="0"/>
          <a:lstStyle>
            <a:lvl1pPr lvl="0" rtl="0">
              <a:spcBef>
                <a:spcPts val="0"/>
              </a:spcBef>
              <a:spcAft>
                <a:spcPts val="0"/>
              </a:spcAft>
              <a:buSzPts val="4800"/>
              <a:buNone/>
              <a:defRPr sz="4800" b="1"/>
            </a:lvl1pPr>
            <a:lvl2pPr lvl="1" rtl="0">
              <a:spcBef>
                <a:spcPts val="0"/>
              </a:spcBef>
              <a:spcAft>
                <a:spcPts val="0"/>
              </a:spcAft>
              <a:buSzPts val="4800"/>
              <a:buNone/>
              <a:defRPr sz="4800" b="1"/>
            </a:lvl2pPr>
            <a:lvl3pPr lvl="2" rtl="0">
              <a:spcBef>
                <a:spcPts val="0"/>
              </a:spcBef>
              <a:spcAft>
                <a:spcPts val="0"/>
              </a:spcAft>
              <a:buSzPts val="4800"/>
              <a:buNone/>
              <a:defRPr sz="4800" b="1"/>
            </a:lvl3pPr>
            <a:lvl4pPr lvl="3" rtl="0">
              <a:spcBef>
                <a:spcPts val="0"/>
              </a:spcBef>
              <a:spcAft>
                <a:spcPts val="0"/>
              </a:spcAft>
              <a:buSzPts val="4800"/>
              <a:buNone/>
              <a:defRPr sz="4800" b="1"/>
            </a:lvl4pPr>
            <a:lvl5pPr lvl="4" rtl="0">
              <a:spcBef>
                <a:spcPts val="0"/>
              </a:spcBef>
              <a:spcAft>
                <a:spcPts val="0"/>
              </a:spcAft>
              <a:buSzPts val="4800"/>
              <a:buNone/>
              <a:defRPr sz="4800" b="1"/>
            </a:lvl5pPr>
            <a:lvl6pPr lvl="5" rtl="0">
              <a:spcBef>
                <a:spcPts val="0"/>
              </a:spcBef>
              <a:spcAft>
                <a:spcPts val="0"/>
              </a:spcAft>
              <a:buSzPts val="4800"/>
              <a:buNone/>
              <a:defRPr sz="4800" b="1"/>
            </a:lvl6pPr>
            <a:lvl7pPr lvl="6" rtl="0">
              <a:spcBef>
                <a:spcPts val="0"/>
              </a:spcBef>
              <a:spcAft>
                <a:spcPts val="0"/>
              </a:spcAft>
              <a:buSzPts val="4800"/>
              <a:buNone/>
              <a:defRPr sz="4800" b="1"/>
            </a:lvl7pPr>
            <a:lvl8pPr lvl="7" rtl="0">
              <a:spcBef>
                <a:spcPts val="0"/>
              </a:spcBef>
              <a:spcAft>
                <a:spcPts val="0"/>
              </a:spcAft>
              <a:buSzPts val="4800"/>
              <a:buNone/>
              <a:defRPr sz="4800" b="1"/>
            </a:lvl8pPr>
            <a:lvl9pPr lvl="8" rtl="0">
              <a:spcBef>
                <a:spcPts val="0"/>
              </a:spcBef>
              <a:spcAft>
                <a:spcPts val="0"/>
              </a:spcAft>
              <a:buSzPts val="4800"/>
              <a:buNone/>
              <a:defRPr sz="4800" b="1"/>
            </a:lvl9pPr>
          </a:lstStyle>
          <a:p>
            <a:endParaRPr/>
          </a:p>
        </p:txBody>
      </p:sp>
      <p:sp>
        <p:nvSpPr>
          <p:cNvPr id="28" name="Google Shape;28;p3"/>
          <p:cNvSpPr txBox="1">
            <a:spLocks noGrp="1"/>
          </p:cNvSpPr>
          <p:nvPr>
            <p:ph type="subTitle" idx="1"/>
          </p:nvPr>
        </p:nvSpPr>
        <p:spPr>
          <a:xfrm>
            <a:off x="1546025" y="2782911"/>
            <a:ext cx="5832600" cy="784800"/>
          </a:xfrm>
          <a:prstGeom prst="rect">
            <a:avLst/>
          </a:prstGeom>
        </p:spPr>
        <p:txBody>
          <a:bodyPr spcFirstLastPara="1" wrap="square" lIns="91425" tIns="91425" rIns="91425" bIns="91425" anchor="t" anchorCtr="0"/>
          <a:lstStyle>
            <a:lvl1pPr lvl="0" rtl="0">
              <a:spcBef>
                <a:spcPts val="0"/>
              </a:spcBef>
              <a:spcAft>
                <a:spcPts val="0"/>
              </a:spcAft>
              <a:buClr>
                <a:srgbClr val="607D8B"/>
              </a:buClr>
              <a:buSzPts val="3000"/>
              <a:buNone/>
              <a:defRPr>
                <a:solidFill>
                  <a:srgbClr val="607D8B"/>
                </a:solidFill>
              </a:defRPr>
            </a:lvl1pPr>
            <a:lvl2pPr lvl="1" rtl="0">
              <a:spcBef>
                <a:spcPts val="0"/>
              </a:spcBef>
              <a:spcAft>
                <a:spcPts val="0"/>
              </a:spcAft>
              <a:buClr>
                <a:srgbClr val="607D8B"/>
              </a:buClr>
              <a:buSzPts val="3000"/>
              <a:buNone/>
              <a:defRPr sz="3000">
                <a:solidFill>
                  <a:srgbClr val="607D8B"/>
                </a:solidFill>
              </a:defRPr>
            </a:lvl2pPr>
            <a:lvl3pPr lvl="2" rtl="0">
              <a:spcBef>
                <a:spcPts val="0"/>
              </a:spcBef>
              <a:spcAft>
                <a:spcPts val="0"/>
              </a:spcAft>
              <a:buClr>
                <a:srgbClr val="607D8B"/>
              </a:buClr>
              <a:buSzPts val="3000"/>
              <a:buNone/>
              <a:defRPr sz="3000">
                <a:solidFill>
                  <a:srgbClr val="607D8B"/>
                </a:solidFill>
              </a:defRPr>
            </a:lvl3pPr>
            <a:lvl4pPr lvl="3" rtl="0">
              <a:spcBef>
                <a:spcPts val="0"/>
              </a:spcBef>
              <a:spcAft>
                <a:spcPts val="0"/>
              </a:spcAft>
              <a:buClr>
                <a:srgbClr val="607D8B"/>
              </a:buClr>
              <a:buSzPts val="3000"/>
              <a:buNone/>
              <a:defRPr sz="3000">
                <a:solidFill>
                  <a:srgbClr val="607D8B"/>
                </a:solidFill>
              </a:defRPr>
            </a:lvl4pPr>
            <a:lvl5pPr lvl="4" rtl="0">
              <a:spcBef>
                <a:spcPts val="0"/>
              </a:spcBef>
              <a:spcAft>
                <a:spcPts val="0"/>
              </a:spcAft>
              <a:buClr>
                <a:srgbClr val="607D8B"/>
              </a:buClr>
              <a:buSzPts val="3000"/>
              <a:buNone/>
              <a:defRPr sz="3000">
                <a:solidFill>
                  <a:srgbClr val="607D8B"/>
                </a:solidFill>
              </a:defRPr>
            </a:lvl5pPr>
            <a:lvl6pPr lvl="5" rtl="0">
              <a:spcBef>
                <a:spcPts val="0"/>
              </a:spcBef>
              <a:spcAft>
                <a:spcPts val="0"/>
              </a:spcAft>
              <a:buClr>
                <a:srgbClr val="607D8B"/>
              </a:buClr>
              <a:buSzPts val="3000"/>
              <a:buNone/>
              <a:defRPr sz="3000">
                <a:solidFill>
                  <a:srgbClr val="607D8B"/>
                </a:solidFill>
              </a:defRPr>
            </a:lvl6pPr>
            <a:lvl7pPr lvl="6" rtl="0">
              <a:spcBef>
                <a:spcPts val="0"/>
              </a:spcBef>
              <a:spcAft>
                <a:spcPts val="0"/>
              </a:spcAft>
              <a:buClr>
                <a:srgbClr val="607D8B"/>
              </a:buClr>
              <a:buSzPts val="3000"/>
              <a:buNone/>
              <a:defRPr sz="3000">
                <a:solidFill>
                  <a:srgbClr val="607D8B"/>
                </a:solidFill>
              </a:defRPr>
            </a:lvl7pPr>
            <a:lvl8pPr lvl="7" rtl="0">
              <a:spcBef>
                <a:spcPts val="0"/>
              </a:spcBef>
              <a:spcAft>
                <a:spcPts val="0"/>
              </a:spcAft>
              <a:buClr>
                <a:srgbClr val="607D8B"/>
              </a:buClr>
              <a:buSzPts val="3000"/>
              <a:buNone/>
              <a:defRPr sz="3000">
                <a:solidFill>
                  <a:srgbClr val="607D8B"/>
                </a:solidFill>
              </a:defRPr>
            </a:lvl8pPr>
            <a:lvl9pPr lvl="8" rtl="0">
              <a:spcBef>
                <a:spcPts val="0"/>
              </a:spcBef>
              <a:spcAft>
                <a:spcPts val="0"/>
              </a:spcAft>
              <a:buClr>
                <a:srgbClr val="607D8B"/>
              </a:buClr>
              <a:buSzPts val="3000"/>
              <a:buNone/>
              <a:defRPr sz="3000">
                <a:solidFill>
                  <a:srgbClr val="607D8B"/>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TITLE_1_1">
    <p:spTree>
      <p:nvGrpSpPr>
        <p:cNvPr id="1" name="Shape 29"/>
        <p:cNvGrpSpPr/>
        <p:nvPr/>
      </p:nvGrpSpPr>
      <p:grpSpPr>
        <a:xfrm>
          <a:off x="0" y="0"/>
          <a:ext cx="0" cy="0"/>
          <a:chOff x="0" y="0"/>
          <a:chExt cx="0" cy="0"/>
        </a:xfrm>
      </p:grpSpPr>
      <p:pic>
        <p:nvPicPr>
          <p:cNvPr id="30" name="Google Shape;30;p4" descr="connections-05.png"/>
          <p:cNvPicPr preferRelativeResize="0"/>
          <p:nvPr/>
        </p:nvPicPr>
        <p:blipFill>
          <a:blip r:embed="rId2">
            <a:alphaModFix/>
          </a:blip>
          <a:stretch>
            <a:fillRect/>
          </a:stretch>
        </p:blipFill>
        <p:spPr>
          <a:xfrm rot="10800000" flipH="1">
            <a:off x="5945" y="1"/>
            <a:ext cx="6849080" cy="5143499"/>
          </a:xfrm>
          <a:prstGeom prst="rect">
            <a:avLst/>
          </a:prstGeom>
          <a:noFill/>
          <a:ln>
            <a:noFill/>
          </a:ln>
        </p:spPr>
      </p:pic>
      <p:sp>
        <p:nvSpPr>
          <p:cNvPr id="31" name="Google Shape;31;p4"/>
          <p:cNvSpPr txBox="1">
            <a:spLocks noGrp="1"/>
          </p:cNvSpPr>
          <p:nvPr>
            <p:ph type="body" idx="1"/>
          </p:nvPr>
        </p:nvSpPr>
        <p:spPr>
          <a:xfrm>
            <a:off x="1215300" y="1876050"/>
            <a:ext cx="6713400" cy="819900"/>
          </a:xfrm>
          <a:prstGeom prst="rect">
            <a:avLst/>
          </a:prstGeom>
        </p:spPr>
        <p:txBody>
          <a:bodyPr spcFirstLastPara="1" wrap="square" lIns="91425" tIns="91425" rIns="91425" bIns="91425" anchor="t" anchorCtr="0"/>
          <a:lstStyle>
            <a:lvl1pPr marL="457200" lvl="0" indent="-457200" algn="ctr" rtl="0">
              <a:spcBef>
                <a:spcPts val="600"/>
              </a:spcBef>
              <a:spcAft>
                <a:spcPts val="0"/>
              </a:spcAft>
              <a:buClr>
                <a:srgbClr val="263238"/>
              </a:buClr>
              <a:buSzPts val="3600"/>
              <a:buChar char="◎"/>
              <a:defRPr sz="3600" i="1"/>
            </a:lvl1pPr>
            <a:lvl2pPr marL="914400" lvl="1" indent="-457200" algn="ctr" rtl="0">
              <a:spcBef>
                <a:spcPts val="0"/>
              </a:spcBef>
              <a:spcAft>
                <a:spcPts val="0"/>
              </a:spcAft>
              <a:buClr>
                <a:srgbClr val="263238"/>
              </a:buClr>
              <a:buSzPts val="3600"/>
              <a:buChar char="○"/>
              <a:defRPr sz="3600" i="1"/>
            </a:lvl2pPr>
            <a:lvl3pPr marL="1371600" lvl="2" indent="-457200" algn="ctr" rtl="0">
              <a:spcBef>
                <a:spcPts val="0"/>
              </a:spcBef>
              <a:spcAft>
                <a:spcPts val="0"/>
              </a:spcAft>
              <a:buClr>
                <a:srgbClr val="263238"/>
              </a:buClr>
              <a:buSzPts val="3600"/>
              <a:buChar char="◉"/>
              <a:defRPr sz="3600" i="1"/>
            </a:lvl3pPr>
            <a:lvl4pPr marL="1828800" lvl="3" indent="-457200" algn="ctr" rtl="0">
              <a:spcBef>
                <a:spcPts val="0"/>
              </a:spcBef>
              <a:spcAft>
                <a:spcPts val="0"/>
              </a:spcAft>
              <a:buClr>
                <a:srgbClr val="263238"/>
              </a:buClr>
              <a:buSzPts val="3600"/>
              <a:buChar char="●"/>
              <a:defRPr sz="3600" i="1"/>
            </a:lvl4pPr>
            <a:lvl5pPr marL="2286000" lvl="4" indent="-457200" algn="ctr" rtl="0">
              <a:spcBef>
                <a:spcPts val="0"/>
              </a:spcBef>
              <a:spcAft>
                <a:spcPts val="0"/>
              </a:spcAft>
              <a:buClr>
                <a:srgbClr val="263238"/>
              </a:buClr>
              <a:buSzPts val="3600"/>
              <a:buChar char="○"/>
              <a:defRPr sz="3600" i="1"/>
            </a:lvl5pPr>
            <a:lvl6pPr marL="2743200" lvl="5" indent="-457200" algn="ctr" rtl="0">
              <a:spcBef>
                <a:spcPts val="0"/>
              </a:spcBef>
              <a:spcAft>
                <a:spcPts val="0"/>
              </a:spcAft>
              <a:buClr>
                <a:srgbClr val="263238"/>
              </a:buClr>
              <a:buSzPts val="3600"/>
              <a:buChar char="■"/>
              <a:defRPr sz="3600" i="1"/>
            </a:lvl6pPr>
            <a:lvl7pPr marL="3200400" lvl="6" indent="-457200" algn="ctr" rtl="0">
              <a:spcBef>
                <a:spcPts val="0"/>
              </a:spcBef>
              <a:spcAft>
                <a:spcPts val="0"/>
              </a:spcAft>
              <a:buClr>
                <a:srgbClr val="263238"/>
              </a:buClr>
              <a:buSzPts val="3600"/>
              <a:buChar char="●"/>
              <a:defRPr sz="3600" i="1"/>
            </a:lvl7pPr>
            <a:lvl8pPr marL="3657600" lvl="7" indent="-457200" algn="ctr" rtl="0">
              <a:spcBef>
                <a:spcPts val="0"/>
              </a:spcBef>
              <a:spcAft>
                <a:spcPts val="0"/>
              </a:spcAft>
              <a:buClr>
                <a:srgbClr val="263238"/>
              </a:buClr>
              <a:buSzPts val="3600"/>
              <a:buChar char="○"/>
              <a:defRPr sz="3600" i="1"/>
            </a:lvl8pPr>
            <a:lvl9pPr marL="4114800" lvl="8" indent="-457200" algn="ctr">
              <a:spcBef>
                <a:spcPts val="0"/>
              </a:spcBef>
              <a:spcAft>
                <a:spcPts val="0"/>
              </a:spcAft>
              <a:buClr>
                <a:srgbClr val="263238"/>
              </a:buClr>
              <a:buSzPts val="3600"/>
              <a:buChar char="■"/>
              <a:defRPr sz="3600" i="1"/>
            </a:lvl9pPr>
          </a:lstStyle>
          <a:p>
            <a:endParaRPr/>
          </a:p>
        </p:txBody>
      </p:sp>
      <p:grpSp>
        <p:nvGrpSpPr>
          <p:cNvPr id="32" name="Google Shape;32;p4"/>
          <p:cNvGrpSpPr/>
          <p:nvPr/>
        </p:nvGrpSpPr>
        <p:grpSpPr>
          <a:xfrm>
            <a:off x="3593400" y="805714"/>
            <a:ext cx="1957200" cy="819900"/>
            <a:chOff x="3593400" y="1760085"/>
            <a:chExt cx="1957200" cy="1093200"/>
          </a:xfrm>
        </p:grpSpPr>
        <p:sp>
          <p:nvSpPr>
            <p:cNvPr id="33" name="Google Shape;33;p4"/>
            <p:cNvSpPr txBox="1"/>
            <p:nvPr/>
          </p:nvSpPr>
          <p:spPr>
            <a:xfrm>
              <a:off x="3593400" y="1872097"/>
              <a:ext cx="1957200" cy="871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 sz="6000" b="1">
                  <a:solidFill>
                    <a:srgbClr val="0091EA"/>
                  </a:solidFill>
                  <a:latin typeface="Source Sans Pro"/>
                  <a:ea typeface="Source Sans Pro"/>
                  <a:cs typeface="Source Sans Pro"/>
                  <a:sym typeface="Source Sans Pro"/>
                </a:rPr>
                <a:t>“</a:t>
              </a:r>
              <a:endParaRPr sz="6000" b="1">
                <a:solidFill>
                  <a:srgbClr val="0091EA"/>
                </a:solidFill>
                <a:latin typeface="Source Sans Pro"/>
                <a:ea typeface="Source Sans Pro"/>
                <a:cs typeface="Source Sans Pro"/>
                <a:sym typeface="Source Sans Pro"/>
              </a:endParaRPr>
            </a:p>
          </p:txBody>
        </p:sp>
        <p:sp>
          <p:nvSpPr>
            <p:cNvPr id="34" name="Google Shape;34;p4"/>
            <p:cNvSpPr/>
            <p:nvPr/>
          </p:nvSpPr>
          <p:spPr>
            <a:xfrm>
              <a:off x="4025400" y="1760085"/>
              <a:ext cx="1093200" cy="1093200"/>
            </a:xfrm>
            <a:prstGeom prst="ellipse">
              <a:avLst/>
            </a:prstGeom>
            <a:noFill/>
            <a:ln w="9525" cap="flat" cmpd="sng">
              <a:solidFill>
                <a:srgbClr val="CFD8DC"/>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4"/>
            <p:cNvSpPr/>
            <p:nvPr/>
          </p:nvSpPr>
          <p:spPr>
            <a:xfrm>
              <a:off x="4190700" y="1925385"/>
              <a:ext cx="762600" cy="762600"/>
            </a:xfrm>
            <a:prstGeom prst="ellipse">
              <a:avLst/>
            </a:prstGeom>
            <a:noFill/>
            <a:ln w="19050" cap="flat" cmpd="sng">
              <a:solidFill>
                <a:srgbClr val="CFD8D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36" name="Google Shape;36;p4"/>
          <p:cNvCxnSpPr>
            <a:endCxn id="34" idx="1"/>
          </p:cNvCxnSpPr>
          <p:nvPr/>
        </p:nvCxnSpPr>
        <p:spPr>
          <a:xfrm>
            <a:off x="3742095" y="653985"/>
            <a:ext cx="443400" cy="271800"/>
          </a:xfrm>
          <a:prstGeom prst="straightConnector1">
            <a:avLst/>
          </a:prstGeom>
          <a:noFill/>
          <a:ln w="9525" cap="flat" cmpd="sng">
            <a:solidFill>
              <a:srgbClr val="CFD8DC"/>
            </a:solidFill>
            <a:prstDash val="solid"/>
            <a:round/>
            <a:headEnd type="none" w="med" len="med"/>
            <a:tailEnd type="none" w="med" len="med"/>
          </a:ln>
        </p:spPr>
      </p:cxnSp>
      <p:cxnSp>
        <p:nvCxnSpPr>
          <p:cNvPr id="37" name="Google Shape;37;p4"/>
          <p:cNvCxnSpPr/>
          <p:nvPr/>
        </p:nvCxnSpPr>
        <p:spPr>
          <a:xfrm rot="10800000">
            <a:off x="4114800" y="202114"/>
            <a:ext cx="457200" cy="603600"/>
          </a:xfrm>
          <a:prstGeom prst="straightConnector1">
            <a:avLst/>
          </a:prstGeom>
          <a:noFill/>
          <a:ln w="9525" cap="flat" cmpd="sng">
            <a:solidFill>
              <a:srgbClr val="CFD8DC"/>
            </a:solidFill>
            <a:prstDash val="solid"/>
            <a:round/>
            <a:headEnd type="none" w="med" len="med"/>
            <a:tailEnd type="none" w="med" len="med"/>
          </a:ln>
        </p:spPr>
      </p:cxnSp>
      <p:cxnSp>
        <p:nvCxnSpPr>
          <p:cNvPr id="38" name="Google Shape;38;p4"/>
          <p:cNvCxnSpPr/>
          <p:nvPr/>
        </p:nvCxnSpPr>
        <p:spPr>
          <a:xfrm rot="10800000" flipH="1">
            <a:off x="4749075" y="564919"/>
            <a:ext cx="95100" cy="261600"/>
          </a:xfrm>
          <a:prstGeom prst="straightConnector1">
            <a:avLst/>
          </a:prstGeom>
          <a:noFill/>
          <a:ln w="9525" cap="flat" cmpd="sng">
            <a:solidFill>
              <a:srgbClr val="CFD8DC"/>
            </a:solidFill>
            <a:prstDash val="solid"/>
            <a:round/>
            <a:headEnd type="none" w="med" len="med"/>
            <a:tailEnd type="none" w="med" len="med"/>
          </a:ln>
        </p:spPr>
      </p:cxnSp>
      <p:sp>
        <p:nvSpPr>
          <p:cNvPr id="39" name="Google Shape;39;p4"/>
          <p:cNvSpPr txBox="1">
            <a:spLocks noGrp="1"/>
          </p:cNvSpPr>
          <p:nvPr>
            <p:ph type="sldNum" idx="12"/>
          </p:nvPr>
        </p:nvSpPr>
        <p:spPr>
          <a:xfrm>
            <a:off x="-87" y="4749844"/>
            <a:ext cx="9144000" cy="393600"/>
          </a:xfrm>
          <a:prstGeom prst="rect">
            <a:avLst/>
          </a:prstGeom>
        </p:spPr>
        <p:txBody>
          <a:bodyPr spcFirstLastPara="1" wrap="square" lIns="91425" tIns="91425" rIns="91425" bIns="91425" anchor="t" anchorCtr="0">
            <a:noAutofit/>
          </a:bodyPr>
          <a:lstStyle>
            <a:lvl1pPr lvl="0" algn="ctr">
              <a:buNone/>
              <a:defRPr/>
            </a:lvl1pPr>
            <a:lvl2pPr lvl="1" algn="ctr">
              <a:buNone/>
              <a:defRPr/>
            </a:lvl2pPr>
            <a:lvl3pPr lvl="2" algn="ctr">
              <a:buNone/>
              <a:defRPr/>
            </a:lvl3pPr>
            <a:lvl4pPr lvl="3" algn="ctr">
              <a:buNone/>
              <a:defRPr/>
            </a:lvl4pPr>
            <a:lvl5pPr lvl="4" algn="ctr">
              <a:buNone/>
              <a:defRPr/>
            </a:lvl5pPr>
            <a:lvl6pPr lvl="5" algn="ctr">
              <a:buNone/>
              <a:defRPr/>
            </a:lvl6pPr>
            <a:lvl7pPr lvl="6" algn="ctr">
              <a:buNone/>
              <a:defRPr/>
            </a:lvl7pPr>
            <a:lvl8pPr lvl="7" algn="ctr">
              <a:buNone/>
              <a:defRPr/>
            </a:lvl8pPr>
            <a:lvl9pPr lvl="8" algn="ctr">
              <a:buNone/>
              <a:defRPr/>
            </a:lvl9pPr>
          </a:lstStyle>
          <a:p>
            <a:pPr marL="0" lvl="0" indent="0" algn="ct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40"/>
        <p:cNvGrpSpPr/>
        <p:nvPr/>
      </p:nvGrpSpPr>
      <p:grpSpPr>
        <a:xfrm>
          <a:off x="0" y="0"/>
          <a:ext cx="0" cy="0"/>
          <a:chOff x="0" y="0"/>
          <a:chExt cx="0" cy="0"/>
        </a:xfrm>
      </p:grpSpPr>
      <p:sp>
        <p:nvSpPr>
          <p:cNvPr id="41" name="Google Shape;41;p5"/>
          <p:cNvSpPr txBox="1">
            <a:spLocks noGrp="1"/>
          </p:cNvSpPr>
          <p:nvPr>
            <p:ph type="title"/>
          </p:nvPr>
        </p:nvSpPr>
        <p:spPr>
          <a:xfrm>
            <a:off x="786150" y="308120"/>
            <a:ext cx="7571700" cy="702600"/>
          </a:xfrm>
          <a:prstGeom prst="rect">
            <a:avLst/>
          </a:prstGeom>
        </p:spPr>
        <p:txBody>
          <a:bodyPr spcFirstLastPara="1" wrap="square" lIns="91425" tIns="91425" rIns="91425" bIns="91425" anchor="b" anchorCtr="0"/>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42" name="Google Shape;42;p5"/>
          <p:cNvSpPr txBox="1">
            <a:spLocks noGrp="1"/>
          </p:cNvSpPr>
          <p:nvPr>
            <p:ph type="body" idx="1"/>
          </p:nvPr>
        </p:nvSpPr>
        <p:spPr>
          <a:xfrm>
            <a:off x="786150" y="1261700"/>
            <a:ext cx="7571700" cy="3573600"/>
          </a:xfrm>
          <a:prstGeom prst="rect">
            <a:avLst/>
          </a:prstGeom>
        </p:spPr>
        <p:txBody>
          <a:bodyPr spcFirstLastPara="1" wrap="square" lIns="91425" tIns="91425" rIns="91425" bIns="91425" anchor="t" anchorCtr="0"/>
          <a:lstStyle>
            <a:lvl1pPr marL="457200" lvl="0" indent="-419100">
              <a:spcBef>
                <a:spcPts val="600"/>
              </a:spcBef>
              <a:spcAft>
                <a:spcPts val="0"/>
              </a:spcAft>
              <a:buSzPts val="3000"/>
              <a:buChar char="◎"/>
              <a:defRPr/>
            </a:lvl1pPr>
            <a:lvl2pPr marL="914400" lvl="1" indent="-381000">
              <a:spcBef>
                <a:spcPts val="0"/>
              </a:spcBef>
              <a:spcAft>
                <a:spcPts val="0"/>
              </a:spcAft>
              <a:buSzPts val="2400"/>
              <a:buChar char="○"/>
              <a:defRPr/>
            </a:lvl2pPr>
            <a:lvl3pPr marL="1371600" lvl="2" indent="-381000">
              <a:spcBef>
                <a:spcPts val="0"/>
              </a:spcBef>
              <a:spcAft>
                <a:spcPts val="0"/>
              </a:spcAft>
              <a:buSzPts val="2400"/>
              <a:buChar char="◉"/>
              <a:defRPr/>
            </a:lvl3pPr>
            <a:lvl4pPr marL="1828800" lvl="3" indent="-342900">
              <a:spcBef>
                <a:spcPts val="0"/>
              </a:spcBef>
              <a:spcAft>
                <a:spcPts val="0"/>
              </a:spcAft>
              <a:buSzPts val="1800"/>
              <a:buChar char="●"/>
              <a:defRPr/>
            </a:lvl4pPr>
            <a:lvl5pPr marL="2286000" lvl="4" indent="-342900">
              <a:spcBef>
                <a:spcPts val="0"/>
              </a:spcBef>
              <a:spcAft>
                <a:spcPts val="0"/>
              </a:spcAft>
              <a:buSzPts val="1800"/>
              <a:buChar char="○"/>
              <a:defRPr/>
            </a:lvl5pPr>
            <a:lvl6pPr marL="2743200" lvl="5" indent="-342900">
              <a:spcBef>
                <a:spcPts val="0"/>
              </a:spcBef>
              <a:spcAft>
                <a:spcPts val="0"/>
              </a:spcAft>
              <a:buSzPts val="1800"/>
              <a:buChar char="■"/>
              <a:defRPr/>
            </a:lvl6pPr>
            <a:lvl7pPr marL="3200400" lvl="6" indent="-342900">
              <a:spcBef>
                <a:spcPts val="0"/>
              </a:spcBef>
              <a:spcAft>
                <a:spcPts val="0"/>
              </a:spcAft>
              <a:buSzPts val="1800"/>
              <a:buChar char="●"/>
              <a:defRPr/>
            </a:lvl7pPr>
            <a:lvl8pPr marL="3657600" lvl="7" indent="-342900">
              <a:spcBef>
                <a:spcPts val="0"/>
              </a:spcBef>
              <a:spcAft>
                <a:spcPts val="0"/>
              </a:spcAft>
              <a:buSzPts val="1800"/>
              <a:buChar char="○"/>
              <a:defRPr/>
            </a:lvl8pPr>
            <a:lvl9pPr marL="4114800" lvl="8" indent="-342900">
              <a:spcBef>
                <a:spcPts val="0"/>
              </a:spcBef>
              <a:spcAft>
                <a:spcPts val="0"/>
              </a:spcAft>
              <a:buSzPts val="1800"/>
              <a:buChar char="■"/>
              <a:defRPr/>
            </a:lvl9pPr>
          </a:lstStyle>
          <a:p>
            <a:endParaRPr/>
          </a:p>
        </p:txBody>
      </p:sp>
      <p:sp>
        <p:nvSpPr>
          <p:cNvPr id="43" name="Google Shape;43;p5"/>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44"/>
        <p:cNvGrpSpPr/>
        <p:nvPr/>
      </p:nvGrpSpPr>
      <p:grpSpPr>
        <a:xfrm>
          <a:off x="0" y="0"/>
          <a:ext cx="0" cy="0"/>
          <a:chOff x="0" y="0"/>
          <a:chExt cx="0" cy="0"/>
        </a:xfrm>
      </p:grpSpPr>
      <p:sp>
        <p:nvSpPr>
          <p:cNvPr id="45" name="Google Shape;45;p6"/>
          <p:cNvSpPr txBox="1">
            <a:spLocks noGrp="1"/>
          </p:cNvSpPr>
          <p:nvPr>
            <p:ph type="title"/>
          </p:nvPr>
        </p:nvSpPr>
        <p:spPr>
          <a:xfrm>
            <a:off x="786150" y="308120"/>
            <a:ext cx="7571700" cy="702600"/>
          </a:xfrm>
          <a:prstGeom prst="rect">
            <a:avLst/>
          </a:prstGeom>
        </p:spPr>
        <p:txBody>
          <a:bodyPr spcFirstLastPara="1" wrap="square" lIns="91425" tIns="91425" rIns="91425" bIns="91425" anchor="b" anchorCtr="0"/>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46" name="Google Shape;46;p6"/>
          <p:cNvSpPr txBox="1">
            <a:spLocks noGrp="1"/>
          </p:cNvSpPr>
          <p:nvPr>
            <p:ph type="body" idx="1"/>
          </p:nvPr>
        </p:nvSpPr>
        <p:spPr>
          <a:xfrm>
            <a:off x="786137" y="1200150"/>
            <a:ext cx="3675300" cy="3725700"/>
          </a:xfrm>
          <a:prstGeom prst="rect">
            <a:avLst/>
          </a:prstGeom>
        </p:spPr>
        <p:txBody>
          <a:bodyPr spcFirstLastPara="1" wrap="square" lIns="91425" tIns="91425" rIns="91425" bIns="91425" anchor="t" anchorCtr="0"/>
          <a:lstStyle>
            <a:lvl1pPr marL="457200" lvl="0" indent="-393700">
              <a:spcBef>
                <a:spcPts val="600"/>
              </a:spcBef>
              <a:spcAft>
                <a:spcPts val="0"/>
              </a:spcAft>
              <a:buSzPts val="2600"/>
              <a:buChar char="◎"/>
              <a:defRPr sz="2600"/>
            </a:lvl1pPr>
            <a:lvl2pPr marL="914400" lvl="1" indent="-393700">
              <a:spcBef>
                <a:spcPts val="0"/>
              </a:spcBef>
              <a:spcAft>
                <a:spcPts val="0"/>
              </a:spcAft>
              <a:buSzPts val="2600"/>
              <a:buChar char="○"/>
              <a:defRPr sz="2600"/>
            </a:lvl2pPr>
            <a:lvl3pPr marL="1371600" lvl="2" indent="-393700">
              <a:spcBef>
                <a:spcPts val="0"/>
              </a:spcBef>
              <a:spcAft>
                <a:spcPts val="0"/>
              </a:spcAft>
              <a:buSzPts val="2600"/>
              <a:buChar char="◉"/>
              <a:defRPr sz="2600"/>
            </a:lvl3pPr>
            <a:lvl4pPr marL="1828800" lvl="3" indent="-393700">
              <a:spcBef>
                <a:spcPts val="0"/>
              </a:spcBef>
              <a:spcAft>
                <a:spcPts val="0"/>
              </a:spcAft>
              <a:buSzPts val="2600"/>
              <a:buChar char="●"/>
              <a:defRPr sz="2600"/>
            </a:lvl4pPr>
            <a:lvl5pPr marL="2286000" lvl="4" indent="-393700">
              <a:spcBef>
                <a:spcPts val="0"/>
              </a:spcBef>
              <a:spcAft>
                <a:spcPts val="0"/>
              </a:spcAft>
              <a:buSzPts val="2600"/>
              <a:buChar char="○"/>
              <a:defRPr sz="2600"/>
            </a:lvl5pPr>
            <a:lvl6pPr marL="2743200" lvl="5" indent="-393700">
              <a:spcBef>
                <a:spcPts val="0"/>
              </a:spcBef>
              <a:spcAft>
                <a:spcPts val="0"/>
              </a:spcAft>
              <a:buSzPts val="2600"/>
              <a:buChar char="■"/>
              <a:defRPr sz="2600"/>
            </a:lvl6pPr>
            <a:lvl7pPr marL="3200400" lvl="6" indent="-393700">
              <a:spcBef>
                <a:spcPts val="0"/>
              </a:spcBef>
              <a:spcAft>
                <a:spcPts val="0"/>
              </a:spcAft>
              <a:buSzPts val="2600"/>
              <a:buChar char="●"/>
              <a:defRPr sz="2600"/>
            </a:lvl7pPr>
            <a:lvl8pPr marL="3657600" lvl="7" indent="-393700">
              <a:spcBef>
                <a:spcPts val="0"/>
              </a:spcBef>
              <a:spcAft>
                <a:spcPts val="0"/>
              </a:spcAft>
              <a:buSzPts val="2600"/>
              <a:buChar char="○"/>
              <a:defRPr sz="2600"/>
            </a:lvl8pPr>
            <a:lvl9pPr marL="4114800" lvl="8" indent="-393700">
              <a:spcBef>
                <a:spcPts val="0"/>
              </a:spcBef>
              <a:spcAft>
                <a:spcPts val="0"/>
              </a:spcAft>
              <a:buSzPts val="2600"/>
              <a:buChar char="■"/>
              <a:defRPr sz="2600"/>
            </a:lvl9pPr>
          </a:lstStyle>
          <a:p>
            <a:endParaRPr/>
          </a:p>
        </p:txBody>
      </p:sp>
      <p:sp>
        <p:nvSpPr>
          <p:cNvPr id="47" name="Google Shape;47;p6"/>
          <p:cNvSpPr txBox="1">
            <a:spLocks noGrp="1"/>
          </p:cNvSpPr>
          <p:nvPr>
            <p:ph type="body" idx="2"/>
          </p:nvPr>
        </p:nvSpPr>
        <p:spPr>
          <a:xfrm>
            <a:off x="4682659" y="1200150"/>
            <a:ext cx="3675300" cy="3725700"/>
          </a:xfrm>
          <a:prstGeom prst="rect">
            <a:avLst/>
          </a:prstGeom>
        </p:spPr>
        <p:txBody>
          <a:bodyPr spcFirstLastPara="1" wrap="square" lIns="91425" tIns="91425" rIns="91425" bIns="91425" anchor="t" anchorCtr="0"/>
          <a:lstStyle>
            <a:lvl1pPr marL="457200" lvl="0" indent="-393700">
              <a:spcBef>
                <a:spcPts val="600"/>
              </a:spcBef>
              <a:spcAft>
                <a:spcPts val="0"/>
              </a:spcAft>
              <a:buSzPts val="2600"/>
              <a:buChar char="◎"/>
              <a:defRPr sz="2600"/>
            </a:lvl1pPr>
            <a:lvl2pPr marL="914400" lvl="1" indent="-393700">
              <a:spcBef>
                <a:spcPts val="0"/>
              </a:spcBef>
              <a:spcAft>
                <a:spcPts val="0"/>
              </a:spcAft>
              <a:buSzPts val="2600"/>
              <a:buChar char="○"/>
              <a:defRPr sz="2600"/>
            </a:lvl2pPr>
            <a:lvl3pPr marL="1371600" lvl="2" indent="-393700">
              <a:spcBef>
                <a:spcPts val="0"/>
              </a:spcBef>
              <a:spcAft>
                <a:spcPts val="0"/>
              </a:spcAft>
              <a:buSzPts val="2600"/>
              <a:buChar char="◉"/>
              <a:defRPr sz="2600"/>
            </a:lvl3pPr>
            <a:lvl4pPr marL="1828800" lvl="3" indent="-393700">
              <a:spcBef>
                <a:spcPts val="0"/>
              </a:spcBef>
              <a:spcAft>
                <a:spcPts val="0"/>
              </a:spcAft>
              <a:buSzPts val="2600"/>
              <a:buChar char="●"/>
              <a:defRPr sz="2600"/>
            </a:lvl4pPr>
            <a:lvl5pPr marL="2286000" lvl="4" indent="-393700">
              <a:spcBef>
                <a:spcPts val="0"/>
              </a:spcBef>
              <a:spcAft>
                <a:spcPts val="0"/>
              </a:spcAft>
              <a:buSzPts val="2600"/>
              <a:buChar char="○"/>
              <a:defRPr sz="2600"/>
            </a:lvl5pPr>
            <a:lvl6pPr marL="2743200" lvl="5" indent="-393700">
              <a:spcBef>
                <a:spcPts val="0"/>
              </a:spcBef>
              <a:spcAft>
                <a:spcPts val="0"/>
              </a:spcAft>
              <a:buSzPts val="2600"/>
              <a:buChar char="■"/>
              <a:defRPr sz="2600"/>
            </a:lvl6pPr>
            <a:lvl7pPr marL="3200400" lvl="6" indent="-393700">
              <a:spcBef>
                <a:spcPts val="0"/>
              </a:spcBef>
              <a:spcAft>
                <a:spcPts val="0"/>
              </a:spcAft>
              <a:buSzPts val="2600"/>
              <a:buChar char="●"/>
              <a:defRPr sz="2600"/>
            </a:lvl7pPr>
            <a:lvl8pPr marL="3657600" lvl="7" indent="-393700">
              <a:spcBef>
                <a:spcPts val="0"/>
              </a:spcBef>
              <a:spcAft>
                <a:spcPts val="0"/>
              </a:spcAft>
              <a:buSzPts val="2600"/>
              <a:buChar char="○"/>
              <a:defRPr sz="2600"/>
            </a:lvl8pPr>
            <a:lvl9pPr marL="4114800" lvl="8" indent="-393700">
              <a:spcBef>
                <a:spcPts val="0"/>
              </a:spcBef>
              <a:spcAft>
                <a:spcPts val="0"/>
              </a:spcAft>
              <a:buSzPts val="2600"/>
              <a:buChar char="■"/>
              <a:defRPr sz="2600"/>
            </a:lvl9pPr>
          </a:lstStyle>
          <a:p>
            <a:endParaRPr/>
          </a:p>
        </p:txBody>
      </p:sp>
      <p:sp>
        <p:nvSpPr>
          <p:cNvPr id="48" name="Google Shape;48;p6"/>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49"/>
        <p:cNvGrpSpPr/>
        <p:nvPr/>
      </p:nvGrpSpPr>
      <p:grpSpPr>
        <a:xfrm>
          <a:off x="0" y="0"/>
          <a:ext cx="0" cy="0"/>
          <a:chOff x="0" y="0"/>
          <a:chExt cx="0" cy="0"/>
        </a:xfrm>
      </p:grpSpPr>
      <p:sp>
        <p:nvSpPr>
          <p:cNvPr id="50" name="Google Shape;50;p7"/>
          <p:cNvSpPr txBox="1">
            <a:spLocks noGrp="1"/>
          </p:cNvSpPr>
          <p:nvPr>
            <p:ph type="title"/>
          </p:nvPr>
        </p:nvSpPr>
        <p:spPr>
          <a:xfrm>
            <a:off x="786150" y="308120"/>
            <a:ext cx="7571700" cy="702600"/>
          </a:xfrm>
          <a:prstGeom prst="rect">
            <a:avLst/>
          </a:prstGeom>
        </p:spPr>
        <p:txBody>
          <a:bodyPr spcFirstLastPara="1" wrap="square" lIns="91425" tIns="91425" rIns="91425" bIns="91425" anchor="b" anchorCtr="0"/>
          <a:lstStyle>
            <a:lvl1pPr lvl="0" rtl="0">
              <a:spcBef>
                <a:spcPts val="0"/>
              </a:spcBef>
              <a:spcAft>
                <a:spcPts val="0"/>
              </a:spcAft>
              <a:buSzPts val="2000"/>
              <a:buNone/>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a:endParaRPr/>
          </a:p>
        </p:txBody>
      </p:sp>
      <p:sp>
        <p:nvSpPr>
          <p:cNvPr id="51" name="Google Shape;51;p7"/>
          <p:cNvSpPr txBox="1">
            <a:spLocks noGrp="1"/>
          </p:cNvSpPr>
          <p:nvPr>
            <p:ph type="body" idx="1"/>
          </p:nvPr>
        </p:nvSpPr>
        <p:spPr>
          <a:xfrm>
            <a:off x="786150" y="1200150"/>
            <a:ext cx="2419800" cy="3725700"/>
          </a:xfrm>
          <a:prstGeom prst="rect">
            <a:avLst/>
          </a:prstGeom>
        </p:spPr>
        <p:txBody>
          <a:bodyPr spcFirstLastPara="1" wrap="square" lIns="91425" tIns="91425" rIns="91425" bIns="91425" anchor="t" anchorCtr="0"/>
          <a:lstStyle>
            <a:lvl1pPr marL="457200" lvl="0" indent="-355600" rtl="0">
              <a:spcBef>
                <a:spcPts val="600"/>
              </a:spcBef>
              <a:spcAft>
                <a:spcPts val="0"/>
              </a:spcAft>
              <a:buSzPts val="2000"/>
              <a:buChar char="◎"/>
              <a:defRPr sz="2000"/>
            </a:lvl1pPr>
            <a:lvl2pPr marL="914400" lvl="1" indent="-355600" rtl="0">
              <a:spcBef>
                <a:spcPts val="0"/>
              </a:spcBef>
              <a:spcAft>
                <a:spcPts val="0"/>
              </a:spcAft>
              <a:buSzPts val="2000"/>
              <a:buChar char="○"/>
              <a:defRPr sz="2000"/>
            </a:lvl2pPr>
            <a:lvl3pPr marL="1371600" lvl="2" indent="-355600" rtl="0">
              <a:spcBef>
                <a:spcPts val="0"/>
              </a:spcBef>
              <a:spcAft>
                <a:spcPts val="0"/>
              </a:spcAft>
              <a:buSzPts val="2000"/>
              <a:buChar char="◉"/>
              <a:defRPr sz="2000"/>
            </a:lvl3pPr>
            <a:lvl4pPr marL="1828800" lvl="3" indent="-355600" rtl="0">
              <a:spcBef>
                <a:spcPts val="0"/>
              </a:spcBef>
              <a:spcAft>
                <a:spcPts val="0"/>
              </a:spcAft>
              <a:buSzPts val="2000"/>
              <a:buChar char="●"/>
              <a:defRPr sz="2000"/>
            </a:lvl4pPr>
            <a:lvl5pPr marL="2286000" lvl="4" indent="-355600" rtl="0">
              <a:spcBef>
                <a:spcPts val="0"/>
              </a:spcBef>
              <a:spcAft>
                <a:spcPts val="0"/>
              </a:spcAft>
              <a:buSzPts val="2000"/>
              <a:buChar char="○"/>
              <a:defRPr sz="2000"/>
            </a:lvl5pPr>
            <a:lvl6pPr marL="2743200" lvl="5" indent="-355600" rtl="0">
              <a:spcBef>
                <a:spcPts val="0"/>
              </a:spcBef>
              <a:spcAft>
                <a:spcPts val="0"/>
              </a:spcAft>
              <a:buSzPts val="2000"/>
              <a:buChar char="■"/>
              <a:defRPr sz="2000"/>
            </a:lvl6pPr>
            <a:lvl7pPr marL="3200400" lvl="6" indent="-355600" rtl="0">
              <a:spcBef>
                <a:spcPts val="0"/>
              </a:spcBef>
              <a:spcAft>
                <a:spcPts val="0"/>
              </a:spcAft>
              <a:buSzPts val="2000"/>
              <a:buChar char="●"/>
              <a:defRPr sz="2000"/>
            </a:lvl7pPr>
            <a:lvl8pPr marL="3657600" lvl="7" indent="-355600" rtl="0">
              <a:spcBef>
                <a:spcPts val="0"/>
              </a:spcBef>
              <a:spcAft>
                <a:spcPts val="0"/>
              </a:spcAft>
              <a:buSzPts val="2000"/>
              <a:buChar char="○"/>
              <a:defRPr sz="2000"/>
            </a:lvl8pPr>
            <a:lvl9pPr marL="4114800" lvl="8" indent="-355600" rtl="0">
              <a:spcBef>
                <a:spcPts val="0"/>
              </a:spcBef>
              <a:spcAft>
                <a:spcPts val="0"/>
              </a:spcAft>
              <a:buSzPts val="2000"/>
              <a:buChar char="■"/>
              <a:defRPr sz="2000"/>
            </a:lvl9pPr>
          </a:lstStyle>
          <a:p>
            <a:endParaRPr/>
          </a:p>
        </p:txBody>
      </p:sp>
      <p:sp>
        <p:nvSpPr>
          <p:cNvPr id="52" name="Google Shape;52;p7"/>
          <p:cNvSpPr txBox="1">
            <a:spLocks noGrp="1"/>
          </p:cNvSpPr>
          <p:nvPr>
            <p:ph type="body" idx="2"/>
          </p:nvPr>
        </p:nvSpPr>
        <p:spPr>
          <a:xfrm>
            <a:off x="3329992" y="1200150"/>
            <a:ext cx="2419800" cy="3725700"/>
          </a:xfrm>
          <a:prstGeom prst="rect">
            <a:avLst/>
          </a:prstGeom>
        </p:spPr>
        <p:txBody>
          <a:bodyPr spcFirstLastPara="1" wrap="square" lIns="91425" tIns="91425" rIns="91425" bIns="91425" anchor="t" anchorCtr="0"/>
          <a:lstStyle>
            <a:lvl1pPr marL="457200" lvl="0" indent="-355600" rtl="0">
              <a:spcBef>
                <a:spcPts val="600"/>
              </a:spcBef>
              <a:spcAft>
                <a:spcPts val="0"/>
              </a:spcAft>
              <a:buSzPts val="2000"/>
              <a:buChar char="◎"/>
              <a:defRPr sz="2000"/>
            </a:lvl1pPr>
            <a:lvl2pPr marL="914400" lvl="1" indent="-355600" rtl="0">
              <a:spcBef>
                <a:spcPts val="0"/>
              </a:spcBef>
              <a:spcAft>
                <a:spcPts val="0"/>
              </a:spcAft>
              <a:buSzPts val="2000"/>
              <a:buChar char="○"/>
              <a:defRPr sz="2000"/>
            </a:lvl2pPr>
            <a:lvl3pPr marL="1371600" lvl="2" indent="-355600" rtl="0">
              <a:spcBef>
                <a:spcPts val="0"/>
              </a:spcBef>
              <a:spcAft>
                <a:spcPts val="0"/>
              </a:spcAft>
              <a:buSzPts val="2000"/>
              <a:buChar char="◉"/>
              <a:defRPr sz="2000"/>
            </a:lvl3pPr>
            <a:lvl4pPr marL="1828800" lvl="3" indent="-355600" rtl="0">
              <a:spcBef>
                <a:spcPts val="0"/>
              </a:spcBef>
              <a:spcAft>
                <a:spcPts val="0"/>
              </a:spcAft>
              <a:buSzPts val="2000"/>
              <a:buChar char="●"/>
              <a:defRPr sz="2000"/>
            </a:lvl4pPr>
            <a:lvl5pPr marL="2286000" lvl="4" indent="-355600" rtl="0">
              <a:spcBef>
                <a:spcPts val="0"/>
              </a:spcBef>
              <a:spcAft>
                <a:spcPts val="0"/>
              </a:spcAft>
              <a:buSzPts val="2000"/>
              <a:buChar char="○"/>
              <a:defRPr sz="2000"/>
            </a:lvl5pPr>
            <a:lvl6pPr marL="2743200" lvl="5" indent="-355600" rtl="0">
              <a:spcBef>
                <a:spcPts val="0"/>
              </a:spcBef>
              <a:spcAft>
                <a:spcPts val="0"/>
              </a:spcAft>
              <a:buSzPts val="2000"/>
              <a:buChar char="■"/>
              <a:defRPr sz="2000"/>
            </a:lvl6pPr>
            <a:lvl7pPr marL="3200400" lvl="6" indent="-355600" rtl="0">
              <a:spcBef>
                <a:spcPts val="0"/>
              </a:spcBef>
              <a:spcAft>
                <a:spcPts val="0"/>
              </a:spcAft>
              <a:buSzPts val="2000"/>
              <a:buChar char="●"/>
              <a:defRPr sz="2000"/>
            </a:lvl7pPr>
            <a:lvl8pPr marL="3657600" lvl="7" indent="-355600" rtl="0">
              <a:spcBef>
                <a:spcPts val="0"/>
              </a:spcBef>
              <a:spcAft>
                <a:spcPts val="0"/>
              </a:spcAft>
              <a:buSzPts val="2000"/>
              <a:buChar char="○"/>
              <a:defRPr sz="2000"/>
            </a:lvl8pPr>
            <a:lvl9pPr marL="4114800" lvl="8" indent="-355600" rtl="0">
              <a:spcBef>
                <a:spcPts val="0"/>
              </a:spcBef>
              <a:spcAft>
                <a:spcPts val="0"/>
              </a:spcAft>
              <a:buSzPts val="2000"/>
              <a:buChar char="■"/>
              <a:defRPr sz="2000"/>
            </a:lvl9pPr>
          </a:lstStyle>
          <a:p>
            <a:endParaRPr/>
          </a:p>
        </p:txBody>
      </p:sp>
      <p:sp>
        <p:nvSpPr>
          <p:cNvPr id="53" name="Google Shape;53;p7"/>
          <p:cNvSpPr txBox="1">
            <a:spLocks noGrp="1"/>
          </p:cNvSpPr>
          <p:nvPr>
            <p:ph type="body" idx="3"/>
          </p:nvPr>
        </p:nvSpPr>
        <p:spPr>
          <a:xfrm>
            <a:off x="5873834" y="1200150"/>
            <a:ext cx="2419800" cy="3725700"/>
          </a:xfrm>
          <a:prstGeom prst="rect">
            <a:avLst/>
          </a:prstGeom>
        </p:spPr>
        <p:txBody>
          <a:bodyPr spcFirstLastPara="1" wrap="square" lIns="91425" tIns="91425" rIns="91425" bIns="91425" anchor="t" anchorCtr="0"/>
          <a:lstStyle>
            <a:lvl1pPr marL="457200" lvl="0" indent="-355600" rtl="0">
              <a:spcBef>
                <a:spcPts val="600"/>
              </a:spcBef>
              <a:spcAft>
                <a:spcPts val="0"/>
              </a:spcAft>
              <a:buSzPts val="2000"/>
              <a:buChar char="◎"/>
              <a:defRPr sz="2000"/>
            </a:lvl1pPr>
            <a:lvl2pPr marL="914400" lvl="1" indent="-355600" rtl="0">
              <a:spcBef>
                <a:spcPts val="0"/>
              </a:spcBef>
              <a:spcAft>
                <a:spcPts val="0"/>
              </a:spcAft>
              <a:buSzPts val="2000"/>
              <a:buChar char="○"/>
              <a:defRPr sz="2000"/>
            </a:lvl2pPr>
            <a:lvl3pPr marL="1371600" lvl="2" indent="-355600" rtl="0">
              <a:spcBef>
                <a:spcPts val="0"/>
              </a:spcBef>
              <a:spcAft>
                <a:spcPts val="0"/>
              </a:spcAft>
              <a:buSzPts val="2000"/>
              <a:buChar char="◉"/>
              <a:defRPr sz="2000"/>
            </a:lvl3pPr>
            <a:lvl4pPr marL="1828800" lvl="3" indent="-355600" rtl="0">
              <a:spcBef>
                <a:spcPts val="0"/>
              </a:spcBef>
              <a:spcAft>
                <a:spcPts val="0"/>
              </a:spcAft>
              <a:buSzPts val="2000"/>
              <a:buChar char="●"/>
              <a:defRPr sz="2000"/>
            </a:lvl4pPr>
            <a:lvl5pPr marL="2286000" lvl="4" indent="-355600" rtl="0">
              <a:spcBef>
                <a:spcPts val="0"/>
              </a:spcBef>
              <a:spcAft>
                <a:spcPts val="0"/>
              </a:spcAft>
              <a:buSzPts val="2000"/>
              <a:buChar char="○"/>
              <a:defRPr sz="2000"/>
            </a:lvl5pPr>
            <a:lvl6pPr marL="2743200" lvl="5" indent="-355600" rtl="0">
              <a:spcBef>
                <a:spcPts val="0"/>
              </a:spcBef>
              <a:spcAft>
                <a:spcPts val="0"/>
              </a:spcAft>
              <a:buSzPts val="2000"/>
              <a:buChar char="■"/>
              <a:defRPr sz="2000"/>
            </a:lvl6pPr>
            <a:lvl7pPr marL="3200400" lvl="6" indent="-355600" rtl="0">
              <a:spcBef>
                <a:spcPts val="0"/>
              </a:spcBef>
              <a:spcAft>
                <a:spcPts val="0"/>
              </a:spcAft>
              <a:buSzPts val="2000"/>
              <a:buChar char="●"/>
              <a:defRPr sz="2000"/>
            </a:lvl7pPr>
            <a:lvl8pPr marL="3657600" lvl="7" indent="-355600" rtl="0">
              <a:spcBef>
                <a:spcPts val="0"/>
              </a:spcBef>
              <a:spcAft>
                <a:spcPts val="0"/>
              </a:spcAft>
              <a:buSzPts val="2000"/>
              <a:buChar char="○"/>
              <a:defRPr sz="2000"/>
            </a:lvl8pPr>
            <a:lvl9pPr marL="4114800" lvl="8" indent="-355600" rtl="0">
              <a:spcBef>
                <a:spcPts val="0"/>
              </a:spcBef>
              <a:spcAft>
                <a:spcPts val="0"/>
              </a:spcAft>
              <a:buSzPts val="2000"/>
              <a:buChar char="■"/>
              <a:defRPr sz="2000"/>
            </a:lvl9pPr>
          </a:lstStyle>
          <a:p>
            <a:endParaRPr/>
          </a:p>
        </p:txBody>
      </p:sp>
      <p:sp>
        <p:nvSpPr>
          <p:cNvPr id="54" name="Google Shape;54;p7"/>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alphaModFix/>
          </a:blip>
          <a:stretch>
            <a:fillRect/>
          </a:stretch>
        </a:blipFill>
        <a:effectLst/>
      </p:bgPr>
    </p:bg>
    <p:spTree>
      <p:nvGrpSpPr>
        <p:cNvPr id="1" name="Shape 55"/>
        <p:cNvGrpSpPr/>
        <p:nvPr/>
      </p:nvGrpSpPr>
      <p:grpSpPr>
        <a:xfrm>
          <a:off x="0" y="0"/>
          <a:ext cx="0" cy="0"/>
          <a:chOff x="0" y="0"/>
          <a:chExt cx="0" cy="0"/>
        </a:xfrm>
      </p:grpSpPr>
      <p:sp>
        <p:nvSpPr>
          <p:cNvPr id="56" name="Google Shape;56;p8"/>
          <p:cNvSpPr txBox="1">
            <a:spLocks noGrp="1"/>
          </p:cNvSpPr>
          <p:nvPr>
            <p:ph type="title"/>
          </p:nvPr>
        </p:nvSpPr>
        <p:spPr>
          <a:xfrm>
            <a:off x="786150" y="308120"/>
            <a:ext cx="7571700" cy="702600"/>
          </a:xfrm>
          <a:prstGeom prst="rect">
            <a:avLst/>
          </a:prstGeom>
        </p:spPr>
        <p:txBody>
          <a:bodyPr spcFirstLastPara="1" wrap="square" lIns="91425" tIns="91425" rIns="91425" bIns="91425" anchor="b" anchorCtr="0"/>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57" name="Google Shape;57;p8"/>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bg>
      <p:bgPr>
        <a:blipFill>
          <a:blip r:embed="rId2">
            <a:alphaModFix/>
          </a:blip>
          <a:stretch>
            <a:fillRect/>
          </a:stretch>
        </a:blipFill>
        <a:effectLst/>
      </p:bgPr>
    </p:bg>
    <p:spTree>
      <p:nvGrpSpPr>
        <p:cNvPr id="1" name="Shape 58"/>
        <p:cNvGrpSpPr/>
        <p:nvPr/>
      </p:nvGrpSpPr>
      <p:grpSpPr>
        <a:xfrm>
          <a:off x="0" y="0"/>
          <a:ext cx="0" cy="0"/>
          <a:chOff x="0" y="0"/>
          <a:chExt cx="0" cy="0"/>
        </a:xfrm>
      </p:grpSpPr>
      <p:sp>
        <p:nvSpPr>
          <p:cNvPr id="59" name="Google Shape;59;p9"/>
          <p:cNvSpPr txBox="1">
            <a:spLocks noGrp="1"/>
          </p:cNvSpPr>
          <p:nvPr>
            <p:ph type="body" idx="1"/>
          </p:nvPr>
        </p:nvSpPr>
        <p:spPr>
          <a:xfrm>
            <a:off x="457200" y="4055343"/>
            <a:ext cx="8229600" cy="368700"/>
          </a:xfrm>
          <a:prstGeom prst="rect">
            <a:avLst/>
          </a:prstGeom>
        </p:spPr>
        <p:txBody>
          <a:bodyPr spcFirstLastPara="1" wrap="square" lIns="91425" tIns="91425" rIns="91425" bIns="91425" anchor="t" anchorCtr="0"/>
          <a:lstStyle>
            <a:lvl1pPr marL="457200" lvl="0" indent="-228600" algn="ctr">
              <a:spcBef>
                <a:spcPts val="360"/>
              </a:spcBef>
              <a:spcAft>
                <a:spcPts val="0"/>
              </a:spcAft>
              <a:buSzPts val="1800"/>
              <a:buNone/>
              <a:defRPr sz="1800"/>
            </a:lvl1pPr>
          </a:lstStyle>
          <a:p>
            <a:endParaRPr/>
          </a:p>
        </p:txBody>
      </p:sp>
      <p:sp>
        <p:nvSpPr>
          <p:cNvPr id="60" name="Google Shape;60;p9"/>
          <p:cNvSpPr txBox="1">
            <a:spLocks noGrp="1"/>
          </p:cNvSpPr>
          <p:nvPr>
            <p:ph type="sldNum" idx="12"/>
          </p:nvPr>
        </p:nvSpPr>
        <p:spPr>
          <a:xfrm>
            <a:off x="-92" y="4749844"/>
            <a:ext cx="9144000" cy="393600"/>
          </a:xfrm>
          <a:prstGeom prst="rect">
            <a:avLst/>
          </a:prstGeom>
        </p:spPr>
        <p:txBody>
          <a:bodyPr spcFirstLastPara="1" wrap="square" lIns="91425" tIns="91425" rIns="91425" bIns="91425" anchor="t" anchorCtr="0">
            <a:noAutofit/>
          </a:bodyPr>
          <a:lstStyle>
            <a:lvl1pPr lvl="0" algn="ctr">
              <a:buNone/>
              <a:defRPr/>
            </a:lvl1pPr>
            <a:lvl2pPr lvl="1" algn="ctr">
              <a:buNone/>
              <a:defRPr/>
            </a:lvl2pPr>
            <a:lvl3pPr lvl="2" algn="ctr">
              <a:buNone/>
              <a:defRPr/>
            </a:lvl3pPr>
            <a:lvl4pPr lvl="3" algn="ctr">
              <a:buNone/>
              <a:defRPr/>
            </a:lvl4pPr>
            <a:lvl5pPr lvl="4" algn="ctr">
              <a:buNone/>
              <a:defRPr/>
            </a:lvl5pPr>
            <a:lvl6pPr lvl="5" algn="ctr">
              <a:buNone/>
              <a:defRPr/>
            </a:lvl6pPr>
            <a:lvl7pPr lvl="6" algn="ctr">
              <a:buNone/>
              <a:defRPr/>
            </a:lvl7pPr>
            <a:lvl8pPr lvl="7" algn="ctr">
              <a:buNone/>
              <a:defRPr/>
            </a:lvl8pPr>
            <a:lvl9pPr lvl="8" algn="ctr">
              <a:buNone/>
              <a:defRPr/>
            </a:lvl9pPr>
          </a:lstStyle>
          <a:p>
            <a:pPr marL="0" lvl="0" indent="0" algn="ct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bg>
      <p:bgPr>
        <a:blipFill>
          <a:blip r:embed="rId2">
            <a:alphaModFix/>
          </a:blip>
          <a:stretch>
            <a:fillRect/>
          </a:stretch>
        </a:blipFill>
        <a:effectLst/>
      </p:bgPr>
    </p:bg>
    <p:spTree>
      <p:nvGrpSpPr>
        <p:cNvPr id="1" name="Shape 61"/>
        <p:cNvGrpSpPr/>
        <p:nvPr/>
      </p:nvGrpSpPr>
      <p:grpSpPr>
        <a:xfrm>
          <a:off x="0" y="0"/>
          <a:ext cx="0" cy="0"/>
          <a:chOff x="0" y="0"/>
          <a:chExt cx="0" cy="0"/>
        </a:xfrm>
      </p:grpSpPr>
      <p:sp>
        <p:nvSpPr>
          <p:cNvPr id="62" name="Google Shape;62;p10"/>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blipFill>
          <a:blip r:embed="rId14">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86150" y="308120"/>
            <a:ext cx="7571700" cy="702600"/>
          </a:xfrm>
          <a:prstGeom prst="rect">
            <a:avLst/>
          </a:prstGeom>
          <a:noFill/>
          <a:ln>
            <a:noFill/>
          </a:ln>
        </p:spPr>
        <p:txBody>
          <a:bodyPr spcFirstLastPara="1" wrap="square" lIns="91425" tIns="91425" rIns="91425" bIns="91425" anchor="b" anchorCtr="0"/>
          <a:lstStyle>
            <a:lvl1pPr lvl="0">
              <a:spcBef>
                <a:spcPts val="0"/>
              </a:spcBef>
              <a:spcAft>
                <a:spcPts val="0"/>
              </a:spcAft>
              <a:buClr>
                <a:srgbClr val="0091EA"/>
              </a:buClr>
              <a:buSzPts val="2000"/>
              <a:buFont typeface="Roboto Slab"/>
              <a:buNone/>
              <a:defRPr sz="2000">
                <a:solidFill>
                  <a:srgbClr val="0091EA"/>
                </a:solidFill>
                <a:latin typeface="Roboto Slab"/>
                <a:ea typeface="Roboto Slab"/>
                <a:cs typeface="Roboto Slab"/>
                <a:sym typeface="Roboto Slab"/>
              </a:defRPr>
            </a:lvl1pPr>
            <a:lvl2pPr lvl="1">
              <a:spcBef>
                <a:spcPts val="0"/>
              </a:spcBef>
              <a:spcAft>
                <a:spcPts val="0"/>
              </a:spcAft>
              <a:buClr>
                <a:srgbClr val="0091EA"/>
              </a:buClr>
              <a:buSzPts val="2000"/>
              <a:buFont typeface="Roboto Slab"/>
              <a:buNone/>
              <a:defRPr sz="2000">
                <a:solidFill>
                  <a:srgbClr val="0091EA"/>
                </a:solidFill>
                <a:latin typeface="Roboto Slab"/>
                <a:ea typeface="Roboto Slab"/>
                <a:cs typeface="Roboto Slab"/>
                <a:sym typeface="Roboto Slab"/>
              </a:defRPr>
            </a:lvl2pPr>
            <a:lvl3pPr lvl="2">
              <a:spcBef>
                <a:spcPts val="0"/>
              </a:spcBef>
              <a:spcAft>
                <a:spcPts val="0"/>
              </a:spcAft>
              <a:buClr>
                <a:srgbClr val="0091EA"/>
              </a:buClr>
              <a:buSzPts val="2000"/>
              <a:buFont typeface="Roboto Slab"/>
              <a:buNone/>
              <a:defRPr sz="2000">
                <a:solidFill>
                  <a:srgbClr val="0091EA"/>
                </a:solidFill>
                <a:latin typeface="Roboto Slab"/>
                <a:ea typeface="Roboto Slab"/>
                <a:cs typeface="Roboto Slab"/>
                <a:sym typeface="Roboto Slab"/>
              </a:defRPr>
            </a:lvl3pPr>
            <a:lvl4pPr lvl="3">
              <a:spcBef>
                <a:spcPts val="0"/>
              </a:spcBef>
              <a:spcAft>
                <a:spcPts val="0"/>
              </a:spcAft>
              <a:buClr>
                <a:srgbClr val="0091EA"/>
              </a:buClr>
              <a:buSzPts val="2000"/>
              <a:buFont typeface="Roboto Slab"/>
              <a:buNone/>
              <a:defRPr sz="2000">
                <a:solidFill>
                  <a:srgbClr val="0091EA"/>
                </a:solidFill>
                <a:latin typeface="Roboto Slab"/>
                <a:ea typeface="Roboto Slab"/>
                <a:cs typeface="Roboto Slab"/>
                <a:sym typeface="Roboto Slab"/>
              </a:defRPr>
            </a:lvl4pPr>
            <a:lvl5pPr lvl="4">
              <a:spcBef>
                <a:spcPts val="0"/>
              </a:spcBef>
              <a:spcAft>
                <a:spcPts val="0"/>
              </a:spcAft>
              <a:buClr>
                <a:srgbClr val="0091EA"/>
              </a:buClr>
              <a:buSzPts val="2000"/>
              <a:buFont typeface="Roboto Slab"/>
              <a:buNone/>
              <a:defRPr sz="2000">
                <a:solidFill>
                  <a:srgbClr val="0091EA"/>
                </a:solidFill>
                <a:latin typeface="Roboto Slab"/>
                <a:ea typeface="Roboto Slab"/>
                <a:cs typeface="Roboto Slab"/>
                <a:sym typeface="Roboto Slab"/>
              </a:defRPr>
            </a:lvl5pPr>
            <a:lvl6pPr lvl="5">
              <a:spcBef>
                <a:spcPts val="0"/>
              </a:spcBef>
              <a:spcAft>
                <a:spcPts val="0"/>
              </a:spcAft>
              <a:buClr>
                <a:srgbClr val="0091EA"/>
              </a:buClr>
              <a:buSzPts val="2000"/>
              <a:buFont typeface="Roboto Slab"/>
              <a:buNone/>
              <a:defRPr sz="2000">
                <a:solidFill>
                  <a:srgbClr val="0091EA"/>
                </a:solidFill>
                <a:latin typeface="Roboto Slab"/>
                <a:ea typeface="Roboto Slab"/>
                <a:cs typeface="Roboto Slab"/>
                <a:sym typeface="Roboto Slab"/>
              </a:defRPr>
            </a:lvl6pPr>
            <a:lvl7pPr lvl="6">
              <a:spcBef>
                <a:spcPts val="0"/>
              </a:spcBef>
              <a:spcAft>
                <a:spcPts val="0"/>
              </a:spcAft>
              <a:buClr>
                <a:srgbClr val="0091EA"/>
              </a:buClr>
              <a:buSzPts val="2000"/>
              <a:buFont typeface="Roboto Slab"/>
              <a:buNone/>
              <a:defRPr sz="2000">
                <a:solidFill>
                  <a:srgbClr val="0091EA"/>
                </a:solidFill>
                <a:latin typeface="Roboto Slab"/>
                <a:ea typeface="Roboto Slab"/>
                <a:cs typeface="Roboto Slab"/>
                <a:sym typeface="Roboto Slab"/>
              </a:defRPr>
            </a:lvl7pPr>
            <a:lvl8pPr lvl="7">
              <a:spcBef>
                <a:spcPts val="0"/>
              </a:spcBef>
              <a:spcAft>
                <a:spcPts val="0"/>
              </a:spcAft>
              <a:buClr>
                <a:srgbClr val="0091EA"/>
              </a:buClr>
              <a:buSzPts val="2000"/>
              <a:buFont typeface="Roboto Slab"/>
              <a:buNone/>
              <a:defRPr sz="2000">
                <a:solidFill>
                  <a:srgbClr val="0091EA"/>
                </a:solidFill>
                <a:latin typeface="Roboto Slab"/>
                <a:ea typeface="Roboto Slab"/>
                <a:cs typeface="Roboto Slab"/>
                <a:sym typeface="Roboto Slab"/>
              </a:defRPr>
            </a:lvl8pPr>
            <a:lvl9pPr lvl="8">
              <a:spcBef>
                <a:spcPts val="0"/>
              </a:spcBef>
              <a:spcAft>
                <a:spcPts val="0"/>
              </a:spcAft>
              <a:buClr>
                <a:srgbClr val="0091EA"/>
              </a:buClr>
              <a:buSzPts val="2000"/>
              <a:buFont typeface="Roboto Slab"/>
              <a:buNone/>
              <a:defRPr sz="2000">
                <a:solidFill>
                  <a:srgbClr val="0091EA"/>
                </a:solidFill>
                <a:latin typeface="Roboto Slab"/>
                <a:ea typeface="Roboto Slab"/>
                <a:cs typeface="Roboto Slab"/>
                <a:sym typeface="Roboto Slab"/>
              </a:defRPr>
            </a:lvl9pPr>
          </a:lstStyle>
          <a:p>
            <a:endParaRPr/>
          </a:p>
        </p:txBody>
      </p:sp>
      <p:sp>
        <p:nvSpPr>
          <p:cNvPr id="7" name="Google Shape;7;p1"/>
          <p:cNvSpPr txBox="1">
            <a:spLocks noGrp="1"/>
          </p:cNvSpPr>
          <p:nvPr>
            <p:ph type="body" idx="1"/>
          </p:nvPr>
        </p:nvSpPr>
        <p:spPr>
          <a:xfrm>
            <a:off x="786150" y="1261700"/>
            <a:ext cx="7571700" cy="3573600"/>
          </a:xfrm>
          <a:prstGeom prst="rect">
            <a:avLst/>
          </a:prstGeom>
          <a:noFill/>
          <a:ln>
            <a:noFill/>
          </a:ln>
        </p:spPr>
        <p:txBody>
          <a:bodyPr spcFirstLastPara="1" wrap="square" lIns="91425" tIns="91425" rIns="91425" bIns="91425" anchor="t" anchorCtr="0"/>
          <a:lstStyle>
            <a:lvl1pPr marL="457200" lvl="0" indent="-419100">
              <a:spcBef>
                <a:spcPts val="600"/>
              </a:spcBef>
              <a:spcAft>
                <a:spcPts val="0"/>
              </a:spcAft>
              <a:buClr>
                <a:srgbClr val="CFD8DC"/>
              </a:buClr>
              <a:buSzPts val="3000"/>
              <a:buFont typeface="Source Sans Pro"/>
              <a:buChar char="◎"/>
              <a:defRPr sz="3000">
                <a:solidFill>
                  <a:srgbClr val="263238"/>
                </a:solidFill>
                <a:latin typeface="Source Sans Pro"/>
                <a:ea typeface="Source Sans Pro"/>
                <a:cs typeface="Source Sans Pro"/>
                <a:sym typeface="Source Sans Pro"/>
              </a:defRPr>
            </a:lvl1pPr>
            <a:lvl2pPr marL="914400" lvl="1" indent="-381000">
              <a:spcBef>
                <a:spcPts val="0"/>
              </a:spcBef>
              <a:spcAft>
                <a:spcPts val="0"/>
              </a:spcAft>
              <a:buClr>
                <a:srgbClr val="CFD8DC"/>
              </a:buClr>
              <a:buSzPts val="2400"/>
              <a:buFont typeface="Source Sans Pro"/>
              <a:buChar char="○"/>
              <a:defRPr sz="2400">
                <a:solidFill>
                  <a:srgbClr val="263238"/>
                </a:solidFill>
                <a:latin typeface="Source Sans Pro"/>
                <a:ea typeface="Source Sans Pro"/>
                <a:cs typeface="Source Sans Pro"/>
                <a:sym typeface="Source Sans Pro"/>
              </a:defRPr>
            </a:lvl2pPr>
            <a:lvl3pPr marL="1371600" lvl="2" indent="-381000">
              <a:spcBef>
                <a:spcPts val="0"/>
              </a:spcBef>
              <a:spcAft>
                <a:spcPts val="0"/>
              </a:spcAft>
              <a:buClr>
                <a:srgbClr val="CFD8DC"/>
              </a:buClr>
              <a:buSzPts val="2400"/>
              <a:buFont typeface="Source Sans Pro"/>
              <a:buChar char="◉"/>
              <a:defRPr sz="2400">
                <a:solidFill>
                  <a:srgbClr val="263238"/>
                </a:solidFill>
                <a:latin typeface="Source Sans Pro"/>
                <a:ea typeface="Source Sans Pro"/>
                <a:cs typeface="Source Sans Pro"/>
                <a:sym typeface="Source Sans Pro"/>
              </a:defRPr>
            </a:lvl3pPr>
            <a:lvl4pPr marL="1828800" lvl="3" indent="-342900">
              <a:spcBef>
                <a:spcPts val="0"/>
              </a:spcBef>
              <a:spcAft>
                <a:spcPts val="0"/>
              </a:spcAft>
              <a:buClr>
                <a:srgbClr val="CFD8DC"/>
              </a:buClr>
              <a:buSzPts val="1800"/>
              <a:buFont typeface="Source Sans Pro"/>
              <a:buChar char="●"/>
              <a:defRPr sz="1800">
                <a:solidFill>
                  <a:srgbClr val="263238"/>
                </a:solidFill>
                <a:latin typeface="Source Sans Pro"/>
                <a:ea typeface="Source Sans Pro"/>
                <a:cs typeface="Source Sans Pro"/>
                <a:sym typeface="Source Sans Pro"/>
              </a:defRPr>
            </a:lvl4pPr>
            <a:lvl5pPr marL="2286000" lvl="4" indent="-342900">
              <a:spcBef>
                <a:spcPts val="0"/>
              </a:spcBef>
              <a:spcAft>
                <a:spcPts val="0"/>
              </a:spcAft>
              <a:buClr>
                <a:srgbClr val="CFD8DC"/>
              </a:buClr>
              <a:buSzPts val="1800"/>
              <a:buFont typeface="Source Sans Pro"/>
              <a:buChar char="○"/>
              <a:defRPr sz="1800">
                <a:solidFill>
                  <a:srgbClr val="263238"/>
                </a:solidFill>
                <a:latin typeface="Source Sans Pro"/>
                <a:ea typeface="Source Sans Pro"/>
                <a:cs typeface="Source Sans Pro"/>
                <a:sym typeface="Source Sans Pro"/>
              </a:defRPr>
            </a:lvl5pPr>
            <a:lvl6pPr marL="2743200" lvl="5" indent="-342900">
              <a:spcBef>
                <a:spcPts val="0"/>
              </a:spcBef>
              <a:spcAft>
                <a:spcPts val="0"/>
              </a:spcAft>
              <a:buClr>
                <a:srgbClr val="CFD8DC"/>
              </a:buClr>
              <a:buSzPts val="1800"/>
              <a:buFont typeface="Source Sans Pro"/>
              <a:buChar char="■"/>
              <a:defRPr sz="1800">
                <a:solidFill>
                  <a:srgbClr val="263238"/>
                </a:solidFill>
                <a:latin typeface="Source Sans Pro"/>
                <a:ea typeface="Source Sans Pro"/>
                <a:cs typeface="Source Sans Pro"/>
                <a:sym typeface="Source Sans Pro"/>
              </a:defRPr>
            </a:lvl6pPr>
            <a:lvl7pPr marL="3200400" lvl="6" indent="-342900">
              <a:spcBef>
                <a:spcPts val="0"/>
              </a:spcBef>
              <a:spcAft>
                <a:spcPts val="0"/>
              </a:spcAft>
              <a:buClr>
                <a:srgbClr val="CFD8DC"/>
              </a:buClr>
              <a:buSzPts val="1800"/>
              <a:buFont typeface="Source Sans Pro"/>
              <a:buChar char="●"/>
              <a:defRPr sz="1800">
                <a:solidFill>
                  <a:srgbClr val="263238"/>
                </a:solidFill>
                <a:latin typeface="Source Sans Pro"/>
                <a:ea typeface="Source Sans Pro"/>
                <a:cs typeface="Source Sans Pro"/>
                <a:sym typeface="Source Sans Pro"/>
              </a:defRPr>
            </a:lvl7pPr>
            <a:lvl8pPr marL="3657600" lvl="7" indent="-342900">
              <a:spcBef>
                <a:spcPts val="0"/>
              </a:spcBef>
              <a:spcAft>
                <a:spcPts val="0"/>
              </a:spcAft>
              <a:buClr>
                <a:srgbClr val="CFD8DC"/>
              </a:buClr>
              <a:buSzPts val="1800"/>
              <a:buFont typeface="Source Sans Pro"/>
              <a:buChar char="○"/>
              <a:defRPr sz="1800">
                <a:solidFill>
                  <a:srgbClr val="263238"/>
                </a:solidFill>
                <a:latin typeface="Source Sans Pro"/>
                <a:ea typeface="Source Sans Pro"/>
                <a:cs typeface="Source Sans Pro"/>
                <a:sym typeface="Source Sans Pro"/>
              </a:defRPr>
            </a:lvl8pPr>
            <a:lvl9pPr marL="4114800" lvl="8" indent="-342900">
              <a:spcBef>
                <a:spcPts val="0"/>
              </a:spcBef>
              <a:spcAft>
                <a:spcPts val="0"/>
              </a:spcAft>
              <a:buClr>
                <a:srgbClr val="CFD8DC"/>
              </a:buClr>
              <a:buSzPts val="1800"/>
              <a:buFont typeface="Source Sans Pro"/>
              <a:buChar char="■"/>
              <a:defRPr sz="1800">
                <a:solidFill>
                  <a:srgbClr val="263238"/>
                </a:solidFill>
                <a:latin typeface="Source Sans Pro"/>
                <a:ea typeface="Source Sans Pro"/>
                <a:cs typeface="Source Sans Pro"/>
                <a:sym typeface="Source Sans Pro"/>
              </a:defRPr>
            </a:lvl9pPr>
          </a:lstStyle>
          <a:p>
            <a:endParaRPr/>
          </a:p>
        </p:txBody>
      </p:sp>
      <p:sp>
        <p:nvSpPr>
          <p:cNvPr id="8" name="Google Shape;8;p1"/>
          <p:cNvSpPr txBox="1">
            <a:spLocks noGrp="1"/>
          </p:cNvSpPr>
          <p:nvPr>
            <p:ph type="sldNum" idx="12"/>
          </p:nvPr>
        </p:nvSpPr>
        <p:spPr>
          <a:xfrm>
            <a:off x="8404384" y="4749851"/>
            <a:ext cx="548700" cy="393600"/>
          </a:xfrm>
          <a:prstGeom prst="rect">
            <a:avLst/>
          </a:prstGeom>
          <a:noFill/>
          <a:ln>
            <a:noFill/>
          </a:ln>
        </p:spPr>
        <p:txBody>
          <a:bodyPr spcFirstLastPara="1" wrap="square" lIns="91425" tIns="91425" rIns="91425" bIns="91425" anchor="t" anchorCtr="0">
            <a:noAutofit/>
          </a:bodyPr>
          <a:lstStyle>
            <a:lvl1pPr lvl="0" algn="r">
              <a:buNone/>
              <a:defRPr sz="1300" b="1">
                <a:solidFill>
                  <a:srgbClr val="0091EA"/>
                </a:solidFill>
                <a:latin typeface="Source Sans Pro"/>
                <a:ea typeface="Source Sans Pro"/>
                <a:cs typeface="Source Sans Pro"/>
                <a:sym typeface="Source Sans Pro"/>
              </a:defRPr>
            </a:lvl1pPr>
            <a:lvl2pPr lvl="1" algn="r">
              <a:buNone/>
              <a:defRPr sz="1300" b="1">
                <a:solidFill>
                  <a:srgbClr val="0091EA"/>
                </a:solidFill>
                <a:latin typeface="Source Sans Pro"/>
                <a:ea typeface="Source Sans Pro"/>
                <a:cs typeface="Source Sans Pro"/>
                <a:sym typeface="Source Sans Pro"/>
              </a:defRPr>
            </a:lvl2pPr>
            <a:lvl3pPr lvl="2" algn="r">
              <a:buNone/>
              <a:defRPr sz="1300" b="1">
                <a:solidFill>
                  <a:srgbClr val="0091EA"/>
                </a:solidFill>
                <a:latin typeface="Source Sans Pro"/>
                <a:ea typeface="Source Sans Pro"/>
                <a:cs typeface="Source Sans Pro"/>
                <a:sym typeface="Source Sans Pro"/>
              </a:defRPr>
            </a:lvl3pPr>
            <a:lvl4pPr lvl="3" algn="r">
              <a:buNone/>
              <a:defRPr sz="1300" b="1">
                <a:solidFill>
                  <a:srgbClr val="0091EA"/>
                </a:solidFill>
                <a:latin typeface="Source Sans Pro"/>
                <a:ea typeface="Source Sans Pro"/>
                <a:cs typeface="Source Sans Pro"/>
                <a:sym typeface="Source Sans Pro"/>
              </a:defRPr>
            </a:lvl4pPr>
            <a:lvl5pPr lvl="4" algn="r">
              <a:buNone/>
              <a:defRPr sz="1300" b="1">
                <a:solidFill>
                  <a:srgbClr val="0091EA"/>
                </a:solidFill>
                <a:latin typeface="Source Sans Pro"/>
                <a:ea typeface="Source Sans Pro"/>
                <a:cs typeface="Source Sans Pro"/>
                <a:sym typeface="Source Sans Pro"/>
              </a:defRPr>
            </a:lvl5pPr>
            <a:lvl6pPr lvl="5" algn="r">
              <a:buNone/>
              <a:defRPr sz="1300" b="1">
                <a:solidFill>
                  <a:srgbClr val="0091EA"/>
                </a:solidFill>
                <a:latin typeface="Source Sans Pro"/>
                <a:ea typeface="Source Sans Pro"/>
                <a:cs typeface="Source Sans Pro"/>
                <a:sym typeface="Source Sans Pro"/>
              </a:defRPr>
            </a:lvl6pPr>
            <a:lvl7pPr lvl="6" algn="r">
              <a:buNone/>
              <a:defRPr sz="1300" b="1">
                <a:solidFill>
                  <a:srgbClr val="0091EA"/>
                </a:solidFill>
                <a:latin typeface="Source Sans Pro"/>
                <a:ea typeface="Source Sans Pro"/>
                <a:cs typeface="Source Sans Pro"/>
                <a:sym typeface="Source Sans Pro"/>
              </a:defRPr>
            </a:lvl7pPr>
            <a:lvl8pPr lvl="7" algn="r">
              <a:buNone/>
              <a:defRPr sz="1300" b="1">
                <a:solidFill>
                  <a:srgbClr val="0091EA"/>
                </a:solidFill>
                <a:latin typeface="Source Sans Pro"/>
                <a:ea typeface="Source Sans Pro"/>
                <a:cs typeface="Source Sans Pro"/>
                <a:sym typeface="Source Sans Pro"/>
              </a:defRPr>
            </a:lvl8pPr>
            <a:lvl9pPr lvl="8" algn="r">
              <a:buNone/>
              <a:defRPr sz="1300" b="1">
                <a:solidFill>
                  <a:srgbClr val="0091EA"/>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s"/>
              <a:t>‹Nº›</a:t>
            </a:fld>
            <a:endParaRPr>
              <a:latin typeface="Roboto Slab"/>
              <a:ea typeface="Roboto Slab"/>
              <a:cs typeface="Roboto Slab"/>
              <a:sym typeface="Roboto Slab"/>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ransition>
    <p:fade thruBlk="1"/>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5.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hyperlink" Target="https://www.scbt.com/scbt/es/product/amiodarone-hydrochloride-19774-82-4"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5.xml"/><Relationship Id="rId4" Type="http://schemas.openxmlformats.org/officeDocument/2006/relationships/hyperlink" Target="https://es.wikipedia.org/wiki/Dexametasona#/media/File:Dexamethasone_structure.svg"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20.xml"/><Relationship Id="rId1" Type="http://schemas.openxmlformats.org/officeDocument/2006/relationships/slideLayout" Target="../slideLayouts/slideLayout4.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 Id="rId9" Type="http://schemas.openxmlformats.org/officeDocument/2006/relationships/hyperlink" Target="https://es.wikipedia.org/wiki/17-acetato_de_medroxiprogesterona#/media/File:Medroxyprogesterone_17-acetate.png" TargetMode="Externa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6.xml"/><Relationship Id="rId7" Type="http://schemas.openxmlformats.org/officeDocument/2006/relationships/image" Target="../media/image31.png"/><Relationship Id="rId2" Type="http://schemas.openxmlformats.org/officeDocument/2006/relationships/diagramData" Target="../diagrams/data6.xml"/><Relationship Id="rId1" Type="http://schemas.openxmlformats.org/officeDocument/2006/relationships/slideLayout" Target="../slideLayouts/slideLayout4.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image" Target="../media/image32.emf"/><Relationship Id="rId1" Type="http://schemas.openxmlformats.org/officeDocument/2006/relationships/slideLayout" Target="../slideLayouts/slideLayout4.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23.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21.xml"/><Relationship Id="rId1" Type="http://schemas.openxmlformats.org/officeDocument/2006/relationships/slideLayout" Target="../slideLayouts/slideLayout4.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 Id="rId9" Type="http://schemas.openxmlformats.org/officeDocument/2006/relationships/hyperlink" Target="https://es.wikipedia.org/wiki/%C3%81cido_f%C3%B3lico#/media/File:Folic-acid.svg" TargetMode="External"/></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22.xml"/><Relationship Id="rId1" Type="http://schemas.openxmlformats.org/officeDocument/2006/relationships/slideLayout" Target="../slideLayouts/slideLayout5.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2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23.xml"/><Relationship Id="rId1" Type="http://schemas.openxmlformats.org/officeDocument/2006/relationships/slideLayout" Target="../slideLayouts/slideLayout4.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 Id="rId9" Type="http://schemas.openxmlformats.org/officeDocument/2006/relationships/hyperlink" Target="https://es.wikipedia.org/wiki/%C3%81cido_dimercaptosucc%C3%ADnico#/media/File:AcDimercaptosuccinico.png" TargetMode="Externa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diagramColors" Target="../diagrams/colors2.xml"/><Relationship Id="rId5" Type="http://schemas.openxmlformats.org/officeDocument/2006/relationships/diagramQuickStyle" Target="../diagrams/quickStyle2.xml"/><Relationship Id="rId10" Type="http://schemas.openxmlformats.org/officeDocument/2006/relationships/image" Target="../media/image8.png"/><Relationship Id="rId4" Type="http://schemas.openxmlformats.org/officeDocument/2006/relationships/diagramLayout" Target="../diagrams/layout2.xml"/><Relationship Id="rId9" Type="http://schemas.openxmlformats.org/officeDocument/2006/relationships/image" Target="../media/image7.emf"/></Relationships>
</file>

<file path=ppt/slides/_rels/slide30.xml.rels><?xml version="1.0" encoding="UTF-8" standalone="yes"?>
<Relationships xmlns="http://schemas.openxmlformats.org/package/2006/relationships"><Relationship Id="rId3" Type="http://schemas.openxmlformats.org/officeDocument/2006/relationships/hyperlink" Target="https://www.fip.org/bcs_monographs" TargetMode="External"/><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1.xml"/><Relationship Id="rId1" Type="http://schemas.openxmlformats.org/officeDocument/2006/relationships/slideLayout" Target="../slideLayouts/slideLayout4.xml"/><Relationship Id="rId4" Type="http://schemas.openxmlformats.org/officeDocument/2006/relationships/hyperlink" Target="https://profilab24.com/Heidolph-Polymax-1040-platform-shaker"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2.xml"/><Relationship Id="rId1" Type="http://schemas.openxmlformats.org/officeDocument/2006/relationships/slideLayout" Target="../slideLayouts/slideLayout5.xml"/><Relationship Id="rId4" Type="http://schemas.openxmlformats.org/officeDocument/2006/relationships/image" Target="../media/image48.png"/></Relationships>
</file>

<file path=ppt/slides/_rels/slide3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3.xml"/><Relationship Id="rId1" Type="http://schemas.openxmlformats.org/officeDocument/2006/relationships/slideLayout" Target="../slideLayouts/slideLayout5.xml"/><Relationship Id="rId4" Type="http://schemas.openxmlformats.org/officeDocument/2006/relationships/image" Target="../media/image50.png"/></Relationships>
</file>

<file path=ppt/slides/_rels/slide3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4.xml"/><Relationship Id="rId1" Type="http://schemas.openxmlformats.org/officeDocument/2006/relationships/slideLayout" Target="../slideLayouts/slideLayout5.xml"/><Relationship Id="rId5" Type="http://schemas.openxmlformats.org/officeDocument/2006/relationships/image" Target="../media/image53.png"/><Relationship Id="rId4" Type="http://schemas.openxmlformats.org/officeDocument/2006/relationships/image" Target="../media/image52.png"/></Relationships>
</file>

<file path=ppt/slides/_rels/slide3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5.xml"/><Relationship Id="rId1" Type="http://schemas.openxmlformats.org/officeDocument/2006/relationships/slideLayout" Target="../slideLayouts/slideLayout5.xml"/><Relationship Id="rId4" Type="http://schemas.openxmlformats.org/officeDocument/2006/relationships/image" Target="../media/image55.png"/></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pic>
        <p:nvPicPr>
          <p:cNvPr id="105" name="Google Shape;105;p14"/>
          <p:cNvPicPr preferRelativeResize="0"/>
          <p:nvPr/>
        </p:nvPicPr>
        <p:blipFill>
          <a:blip r:embed="rId3">
            <a:alphaModFix/>
          </a:blip>
          <a:stretch>
            <a:fillRect/>
          </a:stretch>
        </p:blipFill>
        <p:spPr>
          <a:xfrm>
            <a:off x="127225" y="80150"/>
            <a:ext cx="8869349" cy="4983200"/>
          </a:xfrm>
          <a:prstGeom prst="rect">
            <a:avLst/>
          </a:prstGeom>
          <a:noFill/>
          <a:ln>
            <a:noFill/>
          </a:ln>
        </p:spPr>
      </p:pic>
      <p:sp>
        <p:nvSpPr>
          <p:cNvPr id="106" name="Google Shape;106;p14"/>
          <p:cNvSpPr/>
          <p:nvPr/>
        </p:nvSpPr>
        <p:spPr>
          <a:xfrm>
            <a:off x="2994774" y="80150"/>
            <a:ext cx="3055151" cy="295950"/>
          </a:xfrm>
          <a:prstGeom prst="roundRect">
            <a:avLst>
              <a:gd name="adj" fmla="val 16667"/>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57"/>
        <p:cNvGrpSpPr/>
        <p:nvPr/>
      </p:nvGrpSpPr>
      <p:grpSpPr>
        <a:xfrm>
          <a:off x="0" y="0"/>
          <a:ext cx="0" cy="0"/>
          <a:chOff x="0" y="0"/>
          <a:chExt cx="0" cy="0"/>
        </a:xfrm>
      </p:grpSpPr>
      <p:pic>
        <p:nvPicPr>
          <p:cNvPr id="158" name="Google Shape;158;p22"/>
          <p:cNvPicPr preferRelativeResize="0"/>
          <p:nvPr/>
        </p:nvPicPr>
        <p:blipFill rotWithShape="1">
          <a:blip r:embed="rId3">
            <a:alphaModFix/>
          </a:blip>
          <a:srcRect l="3987" t="5953" r="4771"/>
          <a:stretch/>
        </p:blipFill>
        <p:spPr>
          <a:xfrm>
            <a:off x="1224300" y="117875"/>
            <a:ext cx="6896251" cy="5025624"/>
          </a:xfrm>
          <a:prstGeom prst="rect">
            <a:avLst/>
          </a:prstGeom>
          <a:noFill/>
          <a:ln>
            <a:noFill/>
          </a:ln>
        </p:spPr>
      </p:pic>
      <p:sp>
        <p:nvSpPr>
          <p:cNvPr id="159" name="Google Shape;159;p22"/>
          <p:cNvSpPr txBox="1"/>
          <p:nvPr/>
        </p:nvSpPr>
        <p:spPr>
          <a:xfrm>
            <a:off x="8538210" y="4566050"/>
            <a:ext cx="486540" cy="44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1800" dirty="0"/>
              <a:t>10</a:t>
            </a:r>
            <a:endParaRPr sz="1800" dirty="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23"/>
          <p:cNvSpPr txBox="1">
            <a:spLocks noGrp="1"/>
          </p:cNvSpPr>
          <p:nvPr>
            <p:ph type="title"/>
          </p:nvPr>
        </p:nvSpPr>
        <p:spPr>
          <a:xfrm>
            <a:off x="786150" y="308120"/>
            <a:ext cx="7571700" cy="70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t>Experimentos-</a:t>
            </a:r>
            <a:endParaRPr/>
          </a:p>
        </p:txBody>
      </p:sp>
      <p:pic>
        <p:nvPicPr>
          <p:cNvPr id="165" name="Google Shape;165;p23"/>
          <p:cNvPicPr preferRelativeResize="0"/>
          <p:nvPr/>
        </p:nvPicPr>
        <p:blipFill>
          <a:blip r:embed="rId3">
            <a:alphaModFix/>
          </a:blip>
          <a:stretch>
            <a:fillRect/>
          </a:stretch>
        </p:blipFill>
        <p:spPr>
          <a:xfrm>
            <a:off x="3995150" y="894875"/>
            <a:ext cx="5029601" cy="3772201"/>
          </a:xfrm>
          <a:prstGeom prst="rect">
            <a:avLst/>
          </a:prstGeom>
          <a:noFill/>
          <a:ln>
            <a:noFill/>
          </a:ln>
        </p:spPr>
      </p:pic>
      <p:pic>
        <p:nvPicPr>
          <p:cNvPr id="166" name="Google Shape;166;p23"/>
          <p:cNvPicPr preferRelativeResize="0"/>
          <p:nvPr/>
        </p:nvPicPr>
        <p:blipFill>
          <a:blip r:embed="rId4">
            <a:alphaModFix/>
          </a:blip>
          <a:stretch>
            <a:fillRect/>
          </a:stretch>
        </p:blipFill>
        <p:spPr>
          <a:xfrm>
            <a:off x="131163" y="1010713"/>
            <a:ext cx="3686175" cy="2981325"/>
          </a:xfrm>
          <a:prstGeom prst="rect">
            <a:avLst/>
          </a:prstGeom>
          <a:noFill/>
          <a:ln>
            <a:noFill/>
          </a:ln>
        </p:spPr>
      </p:pic>
      <p:sp>
        <p:nvSpPr>
          <p:cNvPr id="167" name="Google Shape;167;p23"/>
          <p:cNvSpPr txBox="1"/>
          <p:nvPr/>
        </p:nvSpPr>
        <p:spPr>
          <a:xfrm>
            <a:off x="8541175" y="4566050"/>
            <a:ext cx="483600" cy="44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1800" dirty="0"/>
              <a:t>11</a:t>
            </a:r>
            <a:endParaRPr sz="1800" dirty="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24"/>
          <p:cNvSpPr txBox="1">
            <a:spLocks noGrp="1"/>
          </p:cNvSpPr>
          <p:nvPr>
            <p:ph type="title"/>
          </p:nvPr>
        </p:nvSpPr>
        <p:spPr>
          <a:xfrm>
            <a:off x="786150" y="308120"/>
            <a:ext cx="7571700" cy="70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t>Datos de permeabilidad</a:t>
            </a:r>
            <a:endParaRPr/>
          </a:p>
        </p:txBody>
      </p:sp>
      <p:graphicFrame>
        <p:nvGraphicFramePr>
          <p:cNvPr id="3" name="2 Diagrama"/>
          <p:cNvGraphicFramePr/>
          <p:nvPr>
            <p:extLst>
              <p:ext uri="{D42A27DB-BD31-4B8C-83A1-F6EECF244321}">
                <p14:modId xmlns:p14="http://schemas.microsoft.com/office/powerpoint/2010/main" val="4202188696"/>
              </p:ext>
            </p:extLst>
          </p:nvPr>
        </p:nvGraphicFramePr>
        <p:xfrm>
          <a:off x="786150" y="1261700"/>
          <a:ext cx="7571700" cy="3573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74" name="Google Shape;174;p24"/>
          <p:cNvSpPr txBox="1"/>
          <p:nvPr/>
        </p:nvSpPr>
        <p:spPr>
          <a:xfrm>
            <a:off x="8541175" y="4566050"/>
            <a:ext cx="483600" cy="44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1800" dirty="0"/>
              <a:t>12</a:t>
            </a:r>
            <a:endParaRPr sz="1800" dirty="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25"/>
          <p:cNvSpPr txBox="1">
            <a:spLocks noGrp="1"/>
          </p:cNvSpPr>
          <p:nvPr>
            <p:ph type="ctrTitle"/>
          </p:nvPr>
        </p:nvSpPr>
        <p:spPr>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t>Resultados y Discusion</a:t>
            </a:r>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26"/>
          <p:cNvSpPr txBox="1">
            <a:spLocks noGrp="1"/>
          </p:cNvSpPr>
          <p:nvPr>
            <p:ph type="title"/>
          </p:nvPr>
        </p:nvSpPr>
        <p:spPr>
          <a:xfrm>
            <a:off x="61875" y="1222100"/>
            <a:ext cx="2963400" cy="142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sz="3000"/>
              <a:t>Resultados</a:t>
            </a:r>
            <a:endParaRPr sz="3000"/>
          </a:p>
          <a:p>
            <a:pPr marL="0" lvl="0" indent="0" algn="l" rtl="0">
              <a:spcBef>
                <a:spcPts val="0"/>
              </a:spcBef>
              <a:spcAft>
                <a:spcPts val="0"/>
              </a:spcAft>
              <a:buNone/>
            </a:pPr>
            <a:r>
              <a:rPr lang="es" sz="3000"/>
              <a:t>Estudios de Solubilidad</a:t>
            </a:r>
            <a:endParaRPr sz="3000"/>
          </a:p>
        </p:txBody>
      </p:sp>
      <p:pic>
        <p:nvPicPr>
          <p:cNvPr id="187" name="Google Shape;187;p26"/>
          <p:cNvPicPr preferRelativeResize="0"/>
          <p:nvPr/>
        </p:nvPicPr>
        <p:blipFill rotWithShape="1">
          <a:blip r:embed="rId3">
            <a:alphaModFix/>
          </a:blip>
          <a:srcRect l="22475" t="12194" r="25157" b="5575"/>
          <a:stretch/>
        </p:blipFill>
        <p:spPr>
          <a:xfrm>
            <a:off x="3025150" y="0"/>
            <a:ext cx="5826096" cy="5143500"/>
          </a:xfrm>
          <a:prstGeom prst="rect">
            <a:avLst/>
          </a:prstGeom>
          <a:noFill/>
          <a:ln>
            <a:noFill/>
          </a:ln>
        </p:spPr>
      </p:pic>
      <p:sp>
        <p:nvSpPr>
          <p:cNvPr id="188" name="Google Shape;188;p26"/>
          <p:cNvSpPr txBox="1"/>
          <p:nvPr/>
        </p:nvSpPr>
        <p:spPr>
          <a:xfrm>
            <a:off x="61875" y="2833575"/>
            <a:ext cx="2448300" cy="1510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 sz="1000" b="1"/>
              <a:t>Tomado de:</a:t>
            </a:r>
            <a:r>
              <a:rPr lang="es" sz="1000"/>
              <a:t> </a:t>
            </a:r>
            <a:r>
              <a:rPr lang="es" sz="1000">
                <a:solidFill>
                  <a:srgbClr val="222222"/>
                </a:solidFill>
                <a:highlight>
                  <a:srgbClr val="FFFFFF"/>
                </a:highlight>
              </a:rPr>
              <a:t>Plöger, G. F., Hofsäss, M. A., &amp; Dressman, J. B. (2018). Solubility Determination of Active Pharmaceutical Ingredients Which Have Been Recently Added to the List of Essential Medicines in the Context of the Biopharmaceutics Classification System–Biowaiver. </a:t>
            </a:r>
            <a:r>
              <a:rPr lang="es" sz="1000" i="1">
                <a:solidFill>
                  <a:srgbClr val="222222"/>
                </a:solidFill>
                <a:highlight>
                  <a:srgbClr val="FFFFFF"/>
                </a:highlight>
              </a:rPr>
              <a:t>Journal of Pharmaceutical Sciences</a:t>
            </a:r>
            <a:r>
              <a:rPr lang="es" sz="1000">
                <a:solidFill>
                  <a:srgbClr val="222222"/>
                </a:solidFill>
                <a:highlight>
                  <a:srgbClr val="FFFFFF"/>
                </a:highlight>
              </a:rPr>
              <a:t>, </a:t>
            </a:r>
            <a:r>
              <a:rPr lang="es" sz="1000" i="1">
                <a:solidFill>
                  <a:srgbClr val="222222"/>
                </a:solidFill>
                <a:highlight>
                  <a:srgbClr val="FFFFFF"/>
                </a:highlight>
              </a:rPr>
              <a:t>107</a:t>
            </a:r>
            <a:r>
              <a:rPr lang="es" sz="1000">
                <a:solidFill>
                  <a:srgbClr val="222222"/>
                </a:solidFill>
                <a:highlight>
                  <a:srgbClr val="FFFFFF"/>
                </a:highlight>
              </a:rPr>
              <a:t>(6), 1478-1488.</a:t>
            </a:r>
            <a:r>
              <a:rPr lang="es" sz="1000"/>
              <a:t> </a:t>
            </a:r>
            <a:endParaRPr sz="1000"/>
          </a:p>
        </p:txBody>
      </p:sp>
      <p:sp>
        <p:nvSpPr>
          <p:cNvPr id="189" name="Google Shape;189;p26"/>
          <p:cNvSpPr txBox="1"/>
          <p:nvPr/>
        </p:nvSpPr>
        <p:spPr>
          <a:xfrm>
            <a:off x="8541175" y="4566050"/>
            <a:ext cx="483600" cy="44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1800" dirty="0"/>
              <a:t>14</a:t>
            </a:r>
            <a:endParaRPr sz="1800" dirty="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27"/>
          <p:cNvSpPr txBox="1">
            <a:spLocks noGrp="1"/>
          </p:cNvSpPr>
          <p:nvPr>
            <p:ph type="title"/>
          </p:nvPr>
        </p:nvSpPr>
        <p:spPr>
          <a:xfrm>
            <a:off x="650400" y="48749"/>
            <a:ext cx="7571700" cy="604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sz="2600"/>
              <a:t>Resultados y Discusión</a:t>
            </a:r>
            <a:endParaRPr sz="2600"/>
          </a:p>
        </p:txBody>
      </p:sp>
      <p:pic>
        <p:nvPicPr>
          <p:cNvPr id="195" name="Google Shape;195;p27"/>
          <p:cNvPicPr preferRelativeResize="0"/>
          <p:nvPr/>
        </p:nvPicPr>
        <p:blipFill rotWithShape="1">
          <a:blip r:embed="rId3">
            <a:alphaModFix/>
          </a:blip>
          <a:srcRect l="10634" t="21272" r="26440" b="9253"/>
          <a:stretch/>
        </p:blipFill>
        <p:spPr>
          <a:xfrm>
            <a:off x="321425" y="784950"/>
            <a:ext cx="4564198" cy="3573601"/>
          </a:xfrm>
          <a:prstGeom prst="rect">
            <a:avLst/>
          </a:prstGeom>
          <a:noFill/>
          <a:ln w="38100" cap="flat" cmpd="sng">
            <a:solidFill>
              <a:srgbClr val="FFFF00"/>
            </a:solidFill>
            <a:prstDash val="solid"/>
            <a:round/>
            <a:headEnd type="none" w="sm" len="sm"/>
            <a:tailEnd type="none" w="sm" len="sm"/>
          </a:ln>
        </p:spPr>
      </p:pic>
      <p:sp>
        <p:nvSpPr>
          <p:cNvPr id="196" name="Google Shape;196;p27"/>
          <p:cNvSpPr txBox="1"/>
          <p:nvPr/>
        </p:nvSpPr>
        <p:spPr>
          <a:xfrm>
            <a:off x="5210650" y="550550"/>
            <a:ext cx="3596700" cy="445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a:t>9 APIs que demuestran ser “altamente solubles” y </a:t>
            </a:r>
            <a:r>
              <a:rPr lang="es">
                <a:solidFill>
                  <a:schemeClr val="dk1"/>
                </a:solidFill>
              </a:rPr>
              <a:t>son estables en los buffer usados</a:t>
            </a:r>
            <a:r>
              <a:rPr lang="es"/>
              <a:t> su clasificacion BCS depende de la permeabilidad y de:</a:t>
            </a:r>
            <a:endParaRPr/>
          </a:p>
          <a:p>
            <a:pPr marL="0" lvl="0" indent="0" algn="l" rtl="0">
              <a:spcBef>
                <a:spcPts val="0"/>
              </a:spcBef>
              <a:spcAft>
                <a:spcPts val="0"/>
              </a:spcAft>
              <a:buNone/>
            </a:pPr>
            <a:r>
              <a:rPr lang="es"/>
              <a:t>Para clase I BSC</a:t>
            </a:r>
            <a:endParaRPr/>
          </a:p>
          <a:p>
            <a:pPr marL="457200" lvl="0" indent="-317500" algn="just" rtl="0">
              <a:lnSpc>
                <a:spcPct val="115000"/>
              </a:lnSpc>
              <a:spcBef>
                <a:spcPts val="0"/>
              </a:spcBef>
              <a:spcAft>
                <a:spcPts val="0"/>
              </a:spcAft>
              <a:buClr>
                <a:schemeClr val="dk1"/>
              </a:buClr>
              <a:buSzPts val="1400"/>
              <a:buChar char="●"/>
            </a:pPr>
            <a:r>
              <a:rPr lang="es">
                <a:solidFill>
                  <a:schemeClr val="dk1"/>
                </a:solidFill>
              </a:rPr>
              <a:t>Excipientes (conocidos, cantidades, absorcion)</a:t>
            </a:r>
            <a:endParaRPr>
              <a:solidFill>
                <a:schemeClr val="dk1"/>
              </a:solidFill>
            </a:endParaRPr>
          </a:p>
          <a:p>
            <a:pPr marL="457200" lvl="0" indent="-317500" algn="just" rtl="0">
              <a:lnSpc>
                <a:spcPct val="115000"/>
              </a:lnSpc>
              <a:spcBef>
                <a:spcPts val="0"/>
              </a:spcBef>
              <a:spcAft>
                <a:spcPts val="0"/>
              </a:spcAft>
              <a:buClr>
                <a:schemeClr val="dk1"/>
              </a:buClr>
              <a:buSzPts val="1400"/>
              <a:buChar char="●"/>
            </a:pPr>
            <a:r>
              <a:rPr lang="es">
                <a:solidFill>
                  <a:schemeClr val="dk1"/>
                </a:solidFill>
              </a:rPr>
              <a:t>Pruebas de disolución comparativa, deben liberar ≥85% de la cantidad total del fármaco en 15 min( disolución muy rápida) o en 30 min ( solución rápida) (+ test F2).</a:t>
            </a:r>
            <a:endParaRPr>
              <a:solidFill>
                <a:schemeClr val="dk1"/>
              </a:solidFill>
            </a:endParaRPr>
          </a:p>
          <a:p>
            <a:pPr marL="457200" lvl="0" indent="-317500" algn="just" rtl="0">
              <a:lnSpc>
                <a:spcPct val="115000"/>
              </a:lnSpc>
              <a:spcBef>
                <a:spcPts val="0"/>
              </a:spcBef>
              <a:spcAft>
                <a:spcPts val="0"/>
              </a:spcAft>
              <a:buClr>
                <a:schemeClr val="dk1"/>
              </a:buClr>
              <a:buSzPts val="1400"/>
              <a:buChar char="●"/>
            </a:pPr>
            <a:r>
              <a:rPr lang="es">
                <a:solidFill>
                  <a:schemeClr val="dk1"/>
                </a:solidFill>
              </a:rPr>
              <a:t>Aparato II de la farmacopea (50 rpm, ≤900mL, pH 1.2, 4.5, and 6.8.</a:t>
            </a:r>
            <a:endParaRPr>
              <a:solidFill>
                <a:schemeClr val="dk1"/>
              </a:solidFill>
            </a:endParaRPr>
          </a:p>
          <a:p>
            <a:pPr marL="0" lvl="0" indent="0" algn="l" rtl="0">
              <a:spcBef>
                <a:spcPts val="0"/>
              </a:spcBef>
              <a:spcAft>
                <a:spcPts val="0"/>
              </a:spcAft>
              <a:buNone/>
            </a:pPr>
            <a:r>
              <a:rPr lang="es">
                <a:solidFill>
                  <a:schemeClr val="dk1"/>
                </a:solidFill>
              </a:rPr>
              <a:t>Para clase III BSC</a:t>
            </a:r>
            <a:endParaRPr>
              <a:solidFill>
                <a:schemeClr val="dk1"/>
              </a:solidFill>
            </a:endParaRPr>
          </a:p>
          <a:p>
            <a:pPr marL="457200" lvl="0" indent="-317500" algn="l" rtl="0">
              <a:spcBef>
                <a:spcPts val="0"/>
              </a:spcBef>
              <a:spcAft>
                <a:spcPts val="0"/>
              </a:spcAft>
              <a:buClr>
                <a:schemeClr val="dk1"/>
              </a:buClr>
              <a:buSzPts val="1400"/>
              <a:buChar char="●"/>
            </a:pPr>
            <a:r>
              <a:rPr lang="es">
                <a:solidFill>
                  <a:schemeClr val="dk1"/>
                </a:solidFill>
              </a:rPr>
              <a:t>Excipientes (= cuali y cuantitativamente)</a:t>
            </a:r>
            <a:endParaRPr>
              <a:solidFill>
                <a:schemeClr val="dk1"/>
              </a:solidFill>
            </a:endParaRPr>
          </a:p>
          <a:p>
            <a:pPr marL="457200" lvl="0" indent="-317500" algn="l" rtl="0">
              <a:spcBef>
                <a:spcPts val="0"/>
              </a:spcBef>
              <a:spcAft>
                <a:spcPts val="0"/>
              </a:spcAft>
              <a:buClr>
                <a:schemeClr val="dk1"/>
              </a:buClr>
              <a:buSzPts val="1400"/>
              <a:buChar char="●"/>
            </a:pPr>
            <a:r>
              <a:rPr lang="es">
                <a:solidFill>
                  <a:schemeClr val="dk1"/>
                </a:solidFill>
              </a:rPr>
              <a:t>tener disolucion muy rapida.</a:t>
            </a:r>
            <a:endParaRPr>
              <a:solidFill>
                <a:schemeClr val="dk1"/>
              </a:solidFill>
            </a:endParaRPr>
          </a:p>
          <a:p>
            <a:pPr marL="0" lvl="0" indent="0" algn="l" rtl="0">
              <a:spcBef>
                <a:spcPts val="0"/>
              </a:spcBef>
              <a:spcAft>
                <a:spcPts val="0"/>
              </a:spcAft>
              <a:buNone/>
            </a:pPr>
            <a:r>
              <a:rPr lang="es">
                <a:solidFill>
                  <a:srgbClr val="4A86E8"/>
                </a:solidFill>
              </a:rPr>
              <a:t>https://www.fip.org/bcs_monographs</a:t>
            </a:r>
            <a:endParaRPr>
              <a:solidFill>
                <a:srgbClr val="4A86E8"/>
              </a:solidFill>
            </a:endParaRPr>
          </a:p>
        </p:txBody>
      </p:sp>
      <p:sp>
        <p:nvSpPr>
          <p:cNvPr id="197" name="Google Shape;197;p27"/>
          <p:cNvSpPr txBox="1"/>
          <p:nvPr/>
        </p:nvSpPr>
        <p:spPr>
          <a:xfrm>
            <a:off x="482625" y="4489950"/>
            <a:ext cx="4564200" cy="60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 sz="800" b="1"/>
              <a:t>Tomado de:</a:t>
            </a:r>
            <a:r>
              <a:rPr lang="es" sz="800"/>
              <a:t> P</a:t>
            </a:r>
            <a:r>
              <a:rPr lang="es" sz="800">
                <a:solidFill>
                  <a:srgbClr val="222222"/>
                </a:solidFill>
                <a:highlight>
                  <a:srgbClr val="FFFFFF"/>
                </a:highlight>
              </a:rPr>
              <a:t>löger, G. F., Hofsäss, M. A., &amp; Dressman, J. B. (2018). Solubility Determination of Active Pharmaceutical Ingredients Which Have Been Recently Added to the List of Essential Medicines in the Context of the Biopharmaceutics Classification System–Biowaiver. </a:t>
            </a:r>
            <a:r>
              <a:rPr lang="es" sz="800" i="1">
                <a:solidFill>
                  <a:srgbClr val="222222"/>
                </a:solidFill>
                <a:highlight>
                  <a:srgbClr val="FFFFFF"/>
                </a:highlight>
              </a:rPr>
              <a:t>Journal of Pharmaceutical Sciences</a:t>
            </a:r>
            <a:r>
              <a:rPr lang="es" sz="800">
                <a:solidFill>
                  <a:srgbClr val="222222"/>
                </a:solidFill>
                <a:highlight>
                  <a:srgbClr val="FFFFFF"/>
                </a:highlight>
              </a:rPr>
              <a:t>, </a:t>
            </a:r>
            <a:r>
              <a:rPr lang="es" sz="800" i="1">
                <a:solidFill>
                  <a:srgbClr val="222222"/>
                </a:solidFill>
                <a:highlight>
                  <a:srgbClr val="FFFFFF"/>
                </a:highlight>
              </a:rPr>
              <a:t>107</a:t>
            </a:r>
            <a:r>
              <a:rPr lang="es" sz="800">
                <a:solidFill>
                  <a:srgbClr val="222222"/>
                </a:solidFill>
                <a:highlight>
                  <a:srgbClr val="FFFFFF"/>
                </a:highlight>
              </a:rPr>
              <a:t>(6), 1478-1488.</a:t>
            </a:r>
            <a:r>
              <a:rPr lang="es" sz="800"/>
              <a:t> </a:t>
            </a:r>
            <a:endParaRPr sz="800"/>
          </a:p>
        </p:txBody>
      </p:sp>
      <p:sp>
        <p:nvSpPr>
          <p:cNvPr id="198" name="Google Shape;198;p27"/>
          <p:cNvSpPr txBox="1"/>
          <p:nvPr/>
        </p:nvSpPr>
        <p:spPr>
          <a:xfrm>
            <a:off x="8541175" y="4566050"/>
            <a:ext cx="483600" cy="44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1800" dirty="0" smtClean="0"/>
              <a:t>15</a:t>
            </a: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pic>
        <p:nvPicPr>
          <p:cNvPr id="203" name="Google Shape;203;p28"/>
          <p:cNvPicPr preferRelativeResize="0"/>
          <p:nvPr/>
        </p:nvPicPr>
        <p:blipFill rotWithShape="1">
          <a:blip r:embed="rId3">
            <a:alphaModFix/>
          </a:blip>
          <a:srcRect l="3744" t="19355" r="33327" b="11171"/>
          <a:stretch/>
        </p:blipFill>
        <p:spPr>
          <a:xfrm>
            <a:off x="308875" y="784950"/>
            <a:ext cx="4523226" cy="3573601"/>
          </a:xfrm>
          <a:prstGeom prst="rect">
            <a:avLst/>
          </a:prstGeom>
          <a:noFill/>
          <a:ln w="38100" cap="flat" cmpd="sng">
            <a:solidFill>
              <a:srgbClr val="E06666"/>
            </a:solidFill>
            <a:prstDash val="solid"/>
            <a:round/>
            <a:headEnd type="none" w="sm" len="sm"/>
            <a:tailEnd type="none" w="sm" len="sm"/>
          </a:ln>
        </p:spPr>
      </p:pic>
      <p:sp>
        <p:nvSpPr>
          <p:cNvPr id="204" name="Google Shape;204;p28"/>
          <p:cNvSpPr txBox="1"/>
          <p:nvPr/>
        </p:nvSpPr>
        <p:spPr>
          <a:xfrm>
            <a:off x="5311800" y="784950"/>
            <a:ext cx="3060900" cy="35736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0"/>
              </a:spcBef>
              <a:spcAft>
                <a:spcPts val="0"/>
              </a:spcAft>
              <a:buNone/>
            </a:pPr>
            <a:r>
              <a:rPr lang="es" sz="1600">
                <a:solidFill>
                  <a:srgbClr val="212121"/>
                </a:solidFill>
                <a:highlight>
                  <a:srgbClr val="FFFFFF"/>
                </a:highlight>
              </a:rPr>
              <a:t>7 APIs que demuestran ser “no altamente solubles”, 5 de estos con baja solubilidad a pH 6,8, lo que conduce a problemas de BD </a:t>
            </a:r>
            <a:r>
              <a:rPr lang="es" sz="1600" i="1">
                <a:solidFill>
                  <a:srgbClr val="212121"/>
                </a:solidFill>
                <a:highlight>
                  <a:srgbClr val="FFFFFF"/>
                </a:highlight>
              </a:rPr>
              <a:t>in vivo</a:t>
            </a:r>
            <a:r>
              <a:rPr lang="es" sz="1600">
                <a:solidFill>
                  <a:srgbClr val="212121"/>
                </a:solidFill>
                <a:highlight>
                  <a:srgbClr val="FFFFFF"/>
                </a:highlight>
              </a:rPr>
              <a:t>.</a:t>
            </a:r>
            <a:endParaRPr sz="1600">
              <a:solidFill>
                <a:srgbClr val="212121"/>
              </a:solidFill>
              <a:highlight>
                <a:srgbClr val="FFFFFF"/>
              </a:highlight>
            </a:endParaRPr>
          </a:p>
          <a:p>
            <a:pPr marL="0" marR="25400" lvl="0" indent="0" algn="l" rtl="0">
              <a:lnSpc>
                <a:spcPct val="115000"/>
              </a:lnSpc>
              <a:spcBef>
                <a:spcPts val="0"/>
              </a:spcBef>
              <a:spcAft>
                <a:spcPts val="0"/>
              </a:spcAft>
              <a:buNone/>
            </a:pPr>
            <a:r>
              <a:rPr lang="es" sz="1600">
                <a:solidFill>
                  <a:srgbClr val="212121"/>
                </a:solidFill>
                <a:highlight>
                  <a:srgbClr val="FFFFFF"/>
                </a:highlight>
              </a:rPr>
              <a:t>Perfiles de pH versus solubilidad relacionados con presencia o ausencia de ácidos y grupos funcionales básicos excepto AmiodaronaHCl, Dexametasona y Acetato de Medroxiprogesterona.</a:t>
            </a:r>
            <a:endParaRPr sz="1600">
              <a:solidFill>
                <a:srgbClr val="212121"/>
              </a:solidFill>
              <a:highlight>
                <a:srgbClr val="FFFFFF"/>
              </a:highlight>
            </a:endParaRPr>
          </a:p>
          <a:p>
            <a:pPr marL="0" marR="25400" lvl="0" indent="0" algn="l" rtl="0">
              <a:lnSpc>
                <a:spcPct val="115000"/>
              </a:lnSpc>
              <a:spcBef>
                <a:spcPts val="0"/>
              </a:spcBef>
              <a:spcAft>
                <a:spcPts val="0"/>
              </a:spcAft>
              <a:buNone/>
            </a:pPr>
            <a:endParaRPr sz="1600">
              <a:solidFill>
                <a:srgbClr val="212121"/>
              </a:solidFill>
              <a:highlight>
                <a:srgbClr val="FFFFFF"/>
              </a:highlight>
            </a:endParaRPr>
          </a:p>
          <a:p>
            <a:pPr marL="0" marR="25400" lvl="0" indent="0" algn="l" rtl="0">
              <a:lnSpc>
                <a:spcPct val="115000"/>
              </a:lnSpc>
              <a:spcBef>
                <a:spcPts val="0"/>
              </a:spcBef>
              <a:spcAft>
                <a:spcPts val="0"/>
              </a:spcAft>
              <a:buClr>
                <a:schemeClr val="dk1"/>
              </a:buClr>
              <a:buSzPts val="1100"/>
              <a:buFont typeface="Arial"/>
              <a:buNone/>
            </a:pPr>
            <a:endParaRPr sz="1600">
              <a:solidFill>
                <a:srgbClr val="212121"/>
              </a:solidFill>
              <a:highlight>
                <a:srgbClr val="FFFFFF"/>
              </a:highlight>
            </a:endParaRPr>
          </a:p>
          <a:p>
            <a:pPr marL="0" lvl="0" indent="0" algn="just" rtl="0">
              <a:lnSpc>
                <a:spcPct val="115000"/>
              </a:lnSpc>
              <a:spcBef>
                <a:spcPts val="0"/>
              </a:spcBef>
              <a:spcAft>
                <a:spcPts val="0"/>
              </a:spcAft>
              <a:buNone/>
            </a:pPr>
            <a:endParaRPr sz="1600">
              <a:solidFill>
                <a:srgbClr val="212121"/>
              </a:solidFill>
              <a:highlight>
                <a:srgbClr val="FFFFFF"/>
              </a:highlight>
            </a:endParaRPr>
          </a:p>
        </p:txBody>
      </p:sp>
      <p:sp>
        <p:nvSpPr>
          <p:cNvPr id="205" name="Google Shape;205;p28"/>
          <p:cNvSpPr txBox="1"/>
          <p:nvPr/>
        </p:nvSpPr>
        <p:spPr>
          <a:xfrm>
            <a:off x="191400" y="4489950"/>
            <a:ext cx="4640700" cy="564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 sz="800" b="1" dirty="0">
                <a:solidFill>
                  <a:schemeClr val="dk1"/>
                </a:solidFill>
              </a:rPr>
              <a:t>Tomado de: </a:t>
            </a:r>
            <a:r>
              <a:rPr lang="es" sz="800" dirty="0">
                <a:solidFill>
                  <a:schemeClr val="dk1"/>
                </a:solidFill>
              </a:rPr>
              <a:t>P</a:t>
            </a:r>
            <a:r>
              <a:rPr lang="es" sz="800" dirty="0">
                <a:solidFill>
                  <a:srgbClr val="222222"/>
                </a:solidFill>
                <a:highlight>
                  <a:srgbClr val="FFFFFF"/>
                </a:highlight>
              </a:rPr>
              <a:t>löger, G. F., Hofsäss, M. A., &amp; Dressman, J. B. (2018). Solubility Determination of Active Pharmaceutical Ingredients Which Have Been Recently Added to the List of Essential Medicines in the Context of the Biopharmaceutics Classification System–Biowaiver. </a:t>
            </a:r>
            <a:r>
              <a:rPr lang="es" sz="800" i="1" dirty="0">
                <a:solidFill>
                  <a:srgbClr val="222222"/>
                </a:solidFill>
                <a:highlight>
                  <a:srgbClr val="FFFFFF"/>
                </a:highlight>
              </a:rPr>
              <a:t>Journal of Pharmaceutical Sciences</a:t>
            </a:r>
            <a:r>
              <a:rPr lang="es" sz="800" dirty="0">
                <a:solidFill>
                  <a:srgbClr val="222222"/>
                </a:solidFill>
                <a:highlight>
                  <a:srgbClr val="FFFFFF"/>
                </a:highlight>
              </a:rPr>
              <a:t>, </a:t>
            </a:r>
            <a:r>
              <a:rPr lang="es" sz="800" i="1" dirty="0">
                <a:solidFill>
                  <a:srgbClr val="222222"/>
                </a:solidFill>
                <a:highlight>
                  <a:srgbClr val="FFFFFF"/>
                </a:highlight>
              </a:rPr>
              <a:t>107</a:t>
            </a:r>
            <a:r>
              <a:rPr lang="es" sz="800" dirty="0">
                <a:solidFill>
                  <a:srgbClr val="222222"/>
                </a:solidFill>
                <a:highlight>
                  <a:srgbClr val="FFFFFF"/>
                </a:highlight>
              </a:rPr>
              <a:t>(6), 1478-1488</a:t>
            </a:r>
            <a:endParaRPr sz="800" dirty="0"/>
          </a:p>
        </p:txBody>
      </p:sp>
      <p:sp>
        <p:nvSpPr>
          <p:cNvPr id="206" name="Google Shape;206;p28"/>
          <p:cNvSpPr txBox="1"/>
          <p:nvPr/>
        </p:nvSpPr>
        <p:spPr>
          <a:xfrm>
            <a:off x="8541175" y="4566050"/>
            <a:ext cx="483600" cy="44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1800" dirty="0" smtClean="0"/>
              <a:t>16</a:t>
            </a:r>
            <a:endParaRPr sz="1800" dirty="0"/>
          </a:p>
        </p:txBody>
      </p:sp>
      <p:sp>
        <p:nvSpPr>
          <p:cNvPr id="207" name="Google Shape;207;p28"/>
          <p:cNvSpPr txBox="1">
            <a:spLocks noGrp="1"/>
          </p:cNvSpPr>
          <p:nvPr>
            <p:ph type="title"/>
          </p:nvPr>
        </p:nvSpPr>
        <p:spPr>
          <a:xfrm>
            <a:off x="650400" y="48749"/>
            <a:ext cx="7571700" cy="604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sz="2600"/>
              <a:t>Resultados y Discusión</a:t>
            </a:r>
            <a:endParaRPr sz="260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29"/>
          <p:cNvSpPr txBox="1">
            <a:spLocks noGrp="1"/>
          </p:cNvSpPr>
          <p:nvPr>
            <p:ph type="title"/>
          </p:nvPr>
        </p:nvSpPr>
        <p:spPr>
          <a:xfrm>
            <a:off x="3889975" y="1087775"/>
            <a:ext cx="4839300" cy="989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3000"/>
              <a:t>Resultados y discusion:</a:t>
            </a:r>
            <a:endParaRPr sz="3000"/>
          </a:p>
          <a:p>
            <a:pPr marL="0" lvl="0" indent="0" algn="ctr" rtl="0">
              <a:spcBef>
                <a:spcPts val="0"/>
              </a:spcBef>
              <a:spcAft>
                <a:spcPts val="0"/>
              </a:spcAft>
              <a:buNone/>
            </a:pPr>
            <a:r>
              <a:rPr lang="es" sz="3000"/>
              <a:t>Amiodarona</a:t>
            </a:r>
            <a:endParaRPr sz="3000"/>
          </a:p>
        </p:txBody>
      </p:sp>
      <p:sp>
        <p:nvSpPr>
          <p:cNvPr id="213" name="Google Shape;213;p29"/>
          <p:cNvSpPr txBox="1">
            <a:spLocks noGrp="1"/>
          </p:cNvSpPr>
          <p:nvPr>
            <p:ph type="body" idx="1"/>
          </p:nvPr>
        </p:nvSpPr>
        <p:spPr>
          <a:xfrm>
            <a:off x="862350" y="2358925"/>
            <a:ext cx="8117700" cy="23238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s"/>
              <a:t>Esperado: 	 Solubilidad al 	pH</a:t>
            </a:r>
            <a:endParaRPr/>
          </a:p>
          <a:p>
            <a:pPr marL="0" lvl="0" indent="0" algn="l" rtl="0">
              <a:spcBef>
                <a:spcPts val="600"/>
              </a:spcBef>
              <a:spcAft>
                <a:spcPts val="0"/>
              </a:spcAft>
              <a:buNone/>
            </a:pPr>
            <a:r>
              <a:rPr lang="es"/>
              <a:t>Obtenido: 	  Sol a pH 4,5 y 	Sol a pH 1,2 y 6,8</a:t>
            </a:r>
            <a:endParaRPr/>
          </a:p>
          <a:p>
            <a:pPr marL="0" lvl="0" indent="0" algn="l" rtl="0">
              <a:spcBef>
                <a:spcPts val="600"/>
              </a:spcBef>
              <a:spcAft>
                <a:spcPts val="0"/>
              </a:spcAft>
              <a:buNone/>
            </a:pPr>
            <a:r>
              <a:rPr lang="es"/>
              <a:t>Por efecto del ion comun (ion cloruro) lo que</a:t>
            </a:r>
            <a:endParaRPr/>
          </a:p>
          <a:p>
            <a:pPr marL="0" lvl="0" indent="0" algn="l" rtl="0">
              <a:spcBef>
                <a:spcPts val="600"/>
              </a:spcBef>
              <a:spcAft>
                <a:spcPts val="0"/>
              </a:spcAft>
              <a:buNone/>
            </a:pPr>
            <a:r>
              <a:rPr lang="es"/>
              <a:t>	disociación y Solubilidad</a:t>
            </a:r>
            <a:endParaRPr/>
          </a:p>
        </p:txBody>
      </p:sp>
      <p:sp>
        <p:nvSpPr>
          <p:cNvPr id="214" name="Google Shape;214;p29"/>
          <p:cNvSpPr txBox="1"/>
          <p:nvPr/>
        </p:nvSpPr>
        <p:spPr>
          <a:xfrm>
            <a:off x="8541175" y="4566050"/>
            <a:ext cx="483600" cy="44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1800" dirty="0" smtClean="0"/>
              <a:t>17</a:t>
            </a:r>
            <a:endParaRPr sz="1800" dirty="0"/>
          </a:p>
        </p:txBody>
      </p:sp>
      <p:pic>
        <p:nvPicPr>
          <p:cNvPr id="215" name="Google Shape;215;p29"/>
          <p:cNvPicPr preferRelativeResize="0"/>
          <p:nvPr/>
        </p:nvPicPr>
        <p:blipFill>
          <a:blip r:embed="rId3">
            <a:alphaModFix/>
          </a:blip>
          <a:stretch>
            <a:fillRect/>
          </a:stretch>
        </p:blipFill>
        <p:spPr>
          <a:xfrm>
            <a:off x="214875" y="0"/>
            <a:ext cx="3048000" cy="2619375"/>
          </a:xfrm>
          <a:prstGeom prst="rect">
            <a:avLst/>
          </a:prstGeom>
          <a:noFill/>
          <a:ln>
            <a:noFill/>
          </a:ln>
        </p:spPr>
      </p:pic>
      <p:sp>
        <p:nvSpPr>
          <p:cNvPr id="216" name="Google Shape;216;p29"/>
          <p:cNvSpPr/>
          <p:nvPr/>
        </p:nvSpPr>
        <p:spPr>
          <a:xfrm>
            <a:off x="2587525" y="2640925"/>
            <a:ext cx="295500" cy="282000"/>
          </a:xfrm>
          <a:prstGeom prst="upArrow">
            <a:avLst>
              <a:gd name="adj1" fmla="val 50000"/>
              <a:gd name="adj2" fmla="val 50000"/>
            </a:avLst>
          </a:prstGeom>
          <a:solidFill>
            <a:srgbClr val="0000FF"/>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29"/>
          <p:cNvSpPr/>
          <p:nvPr/>
        </p:nvSpPr>
        <p:spPr>
          <a:xfrm>
            <a:off x="5125700" y="2627575"/>
            <a:ext cx="295500" cy="308700"/>
          </a:xfrm>
          <a:prstGeom prst="downArrow">
            <a:avLst>
              <a:gd name="adj1" fmla="val 50000"/>
              <a:gd name="adj2" fmla="val 50000"/>
            </a:avLst>
          </a:prstGeom>
          <a:solidFill>
            <a:srgbClr val="0000FF"/>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9"/>
          <p:cNvSpPr/>
          <p:nvPr/>
        </p:nvSpPr>
        <p:spPr>
          <a:xfrm>
            <a:off x="2430750" y="913200"/>
            <a:ext cx="483600" cy="523800"/>
          </a:xfrm>
          <a:prstGeom prst="ellipse">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29"/>
          <p:cNvSpPr/>
          <p:nvPr/>
        </p:nvSpPr>
        <p:spPr>
          <a:xfrm>
            <a:off x="2587525" y="3155900"/>
            <a:ext cx="295500" cy="282000"/>
          </a:xfrm>
          <a:prstGeom prst="upArrow">
            <a:avLst>
              <a:gd name="adj1" fmla="val 50000"/>
              <a:gd name="adj2" fmla="val 50000"/>
            </a:avLst>
          </a:prstGeom>
          <a:solidFill>
            <a:srgbClr val="0000FF"/>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9"/>
          <p:cNvSpPr/>
          <p:nvPr/>
        </p:nvSpPr>
        <p:spPr>
          <a:xfrm>
            <a:off x="5125700" y="3155900"/>
            <a:ext cx="295500" cy="308700"/>
          </a:xfrm>
          <a:prstGeom prst="downArrow">
            <a:avLst>
              <a:gd name="adj1" fmla="val 50000"/>
              <a:gd name="adj2" fmla="val 50000"/>
            </a:avLst>
          </a:prstGeom>
          <a:solidFill>
            <a:srgbClr val="0000FF"/>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9"/>
          <p:cNvSpPr/>
          <p:nvPr/>
        </p:nvSpPr>
        <p:spPr>
          <a:xfrm>
            <a:off x="967225" y="4225825"/>
            <a:ext cx="295500" cy="308700"/>
          </a:xfrm>
          <a:prstGeom prst="downArrow">
            <a:avLst>
              <a:gd name="adj1" fmla="val 50000"/>
              <a:gd name="adj2" fmla="val 50000"/>
            </a:avLst>
          </a:prstGeom>
          <a:solidFill>
            <a:srgbClr val="0000FF"/>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29"/>
          <p:cNvSpPr txBox="1"/>
          <p:nvPr/>
        </p:nvSpPr>
        <p:spPr>
          <a:xfrm>
            <a:off x="134300" y="4861500"/>
            <a:ext cx="7399500" cy="28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1000"/>
              <a:t>Imagen tomada de </a:t>
            </a:r>
            <a:r>
              <a:rPr lang="es" sz="1000" u="sng">
                <a:solidFill>
                  <a:schemeClr val="hlink"/>
                </a:solidFill>
                <a:hlinkClick r:id="rId4"/>
              </a:rPr>
              <a:t>https://www.scbt.com/scbt/es/product/amiodarone-hydrochloride-19774-82-4</a:t>
            </a:r>
            <a:r>
              <a:rPr lang="es" sz="1000"/>
              <a:t> Fecha de revision octubre 2018</a:t>
            </a:r>
            <a:endParaRPr sz="100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30"/>
          <p:cNvSpPr txBox="1">
            <a:spLocks noGrp="1"/>
          </p:cNvSpPr>
          <p:nvPr>
            <p:ph type="title"/>
          </p:nvPr>
        </p:nvSpPr>
        <p:spPr>
          <a:xfrm>
            <a:off x="786150" y="308120"/>
            <a:ext cx="7571700" cy="70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sz="3600"/>
              <a:t>Resultados y discusión</a:t>
            </a:r>
            <a:endParaRPr sz="3600"/>
          </a:p>
        </p:txBody>
      </p:sp>
      <p:sp>
        <p:nvSpPr>
          <p:cNvPr id="228" name="Google Shape;228;p30"/>
          <p:cNvSpPr txBox="1">
            <a:spLocks noGrp="1"/>
          </p:cNvSpPr>
          <p:nvPr>
            <p:ph type="body" idx="1"/>
          </p:nvPr>
        </p:nvSpPr>
        <p:spPr>
          <a:xfrm>
            <a:off x="786125" y="1200150"/>
            <a:ext cx="3726300" cy="37257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s" sz="2400"/>
              <a:t>Esperado: no influencia del pH en la Solubilidad</a:t>
            </a:r>
            <a:endParaRPr sz="2400"/>
          </a:p>
          <a:p>
            <a:pPr marL="0" lvl="0" indent="0" algn="l" rtl="0">
              <a:spcBef>
                <a:spcPts val="600"/>
              </a:spcBef>
              <a:spcAft>
                <a:spcPts val="0"/>
              </a:spcAft>
              <a:buNone/>
            </a:pPr>
            <a:r>
              <a:rPr lang="es" sz="2400"/>
              <a:t>Obtenido:</a:t>
            </a:r>
            <a:endParaRPr sz="2400"/>
          </a:p>
          <a:p>
            <a:pPr marL="0" lvl="0" indent="0" algn="l" rtl="0">
              <a:spcBef>
                <a:spcPts val="600"/>
              </a:spcBef>
              <a:spcAft>
                <a:spcPts val="0"/>
              </a:spcAft>
              <a:buNone/>
            </a:pPr>
            <a:r>
              <a:rPr lang="es" sz="2400"/>
              <a:t> 	Sol a pH 4,5</a:t>
            </a:r>
            <a:endParaRPr sz="2400"/>
          </a:p>
          <a:p>
            <a:pPr marL="0" lvl="0" indent="0" algn="l" rtl="0">
              <a:spcBef>
                <a:spcPts val="600"/>
              </a:spcBef>
              <a:spcAft>
                <a:spcPts val="0"/>
              </a:spcAft>
              <a:buNone/>
            </a:pPr>
            <a:r>
              <a:rPr lang="es" sz="2400"/>
              <a:t>	Sol a pH 6,8</a:t>
            </a:r>
            <a:endParaRPr sz="2400"/>
          </a:p>
          <a:p>
            <a:pPr marL="0" lvl="0" indent="0" algn="l" rtl="0">
              <a:spcBef>
                <a:spcPts val="600"/>
              </a:spcBef>
              <a:spcAft>
                <a:spcPts val="0"/>
              </a:spcAft>
              <a:buNone/>
            </a:pPr>
            <a:r>
              <a:rPr lang="es" sz="2400"/>
              <a:t>Causas, interacción con Buffer: no formación precipitados, no cambios cromatograma.</a:t>
            </a:r>
            <a:endParaRPr sz="2400"/>
          </a:p>
          <a:p>
            <a:pPr marL="0" lvl="0" indent="0" algn="l" rtl="0">
              <a:spcBef>
                <a:spcPts val="600"/>
              </a:spcBef>
              <a:spcAft>
                <a:spcPts val="0"/>
              </a:spcAft>
              <a:buNone/>
            </a:pPr>
            <a:endParaRPr sz="2400"/>
          </a:p>
        </p:txBody>
      </p:sp>
      <p:sp>
        <p:nvSpPr>
          <p:cNvPr id="229" name="Google Shape;229;p30"/>
          <p:cNvSpPr/>
          <p:nvPr/>
        </p:nvSpPr>
        <p:spPr>
          <a:xfrm>
            <a:off x="940075" y="2625500"/>
            <a:ext cx="295500" cy="282000"/>
          </a:xfrm>
          <a:prstGeom prst="upArrow">
            <a:avLst>
              <a:gd name="adj1" fmla="val 50000"/>
              <a:gd name="adj2" fmla="val 50000"/>
            </a:avLst>
          </a:prstGeom>
          <a:solidFill>
            <a:srgbClr val="0000FF"/>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30"/>
          <p:cNvSpPr/>
          <p:nvPr/>
        </p:nvSpPr>
        <p:spPr>
          <a:xfrm>
            <a:off x="940075" y="3147125"/>
            <a:ext cx="295500" cy="308700"/>
          </a:xfrm>
          <a:prstGeom prst="downArrow">
            <a:avLst>
              <a:gd name="adj1" fmla="val 50000"/>
              <a:gd name="adj2" fmla="val 50000"/>
            </a:avLst>
          </a:prstGeom>
          <a:solidFill>
            <a:srgbClr val="0000FF"/>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31" name="Google Shape;231;p30"/>
          <p:cNvPicPr preferRelativeResize="0"/>
          <p:nvPr/>
        </p:nvPicPr>
        <p:blipFill>
          <a:blip r:embed="rId3">
            <a:alphaModFix/>
          </a:blip>
          <a:stretch>
            <a:fillRect/>
          </a:stretch>
        </p:blipFill>
        <p:spPr>
          <a:xfrm>
            <a:off x="5843840" y="1533087"/>
            <a:ext cx="2668974" cy="2121851"/>
          </a:xfrm>
          <a:prstGeom prst="rect">
            <a:avLst/>
          </a:prstGeom>
          <a:noFill/>
          <a:ln>
            <a:noFill/>
          </a:ln>
        </p:spPr>
      </p:pic>
      <p:sp>
        <p:nvSpPr>
          <p:cNvPr id="232" name="Google Shape;232;p30"/>
          <p:cNvSpPr txBox="1"/>
          <p:nvPr/>
        </p:nvSpPr>
        <p:spPr>
          <a:xfrm>
            <a:off x="4203536" y="2637587"/>
            <a:ext cx="1855200" cy="594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1800">
                <a:solidFill>
                  <a:srgbClr val="FF0000"/>
                </a:solidFill>
              </a:rPr>
              <a:t>Dexametasona</a:t>
            </a:r>
            <a:endParaRPr sz="1800">
              <a:solidFill>
                <a:srgbClr val="FF0000"/>
              </a:solidFill>
            </a:endParaRPr>
          </a:p>
          <a:p>
            <a:pPr marL="0" lvl="0" indent="0" algn="l" rtl="0">
              <a:spcBef>
                <a:spcPts val="0"/>
              </a:spcBef>
              <a:spcAft>
                <a:spcPts val="0"/>
              </a:spcAft>
              <a:buNone/>
            </a:pPr>
            <a:r>
              <a:rPr lang="es" sz="1800">
                <a:solidFill>
                  <a:srgbClr val="FF0000"/>
                </a:solidFill>
              </a:rPr>
              <a:t>Alta solubilidad</a:t>
            </a:r>
            <a:endParaRPr sz="1800">
              <a:solidFill>
                <a:srgbClr val="FF0000"/>
              </a:solidFill>
            </a:endParaRPr>
          </a:p>
          <a:p>
            <a:pPr marL="0" lvl="0" indent="0" algn="l" rtl="0">
              <a:spcBef>
                <a:spcPts val="0"/>
              </a:spcBef>
              <a:spcAft>
                <a:spcPts val="0"/>
              </a:spcAft>
              <a:buNone/>
            </a:pPr>
            <a:endParaRPr sz="1800">
              <a:solidFill>
                <a:srgbClr val="FF0000"/>
              </a:solidFill>
            </a:endParaRPr>
          </a:p>
          <a:p>
            <a:pPr marL="0" lvl="0" indent="0" algn="l" rtl="0">
              <a:spcBef>
                <a:spcPts val="0"/>
              </a:spcBef>
              <a:spcAft>
                <a:spcPts val="0"/>
              </a:spcAft>
              <a:buNone/>
            </a:pPr>
            <a:endParaRPr sz="1800">
              <a:solidFill>
                <a:srgbClr val="FF0000"/>
              </a:solidFill>
            </a:endParaRPr>
          </a:p>
        </p:txBody>
      </p:sp>
      <p:sp>
        <p:nvSpPr>
          <p:cNvPr id="233" name="Google Shape;233;p30"/>
          <p:cNvSpPr txBox="1"/>
          <p:nvPr/>
        </p:nvSpPr>
        <p:spPr>
          <a:xfrm>
            <a:off x="4372161" y="3455825"/>
            <a:ext cx="4140600" cy="70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900" dirty="0">
                <a:solidFill>
                  <a:schemeClr val="dk1"/>
                </a:solidFill>
              </a:rPr>
              <a:t>Imagen tomada de </a:t>
            </a:r>
            <a:r>
              <a:rPr lang="es" sz="900" u="sng" dirty="0">
                <a:solidFill>
                  <a:schemeClr val="hlink"/>
                </a:solidFill>
                <a:hlinkClick r:id="rId4"/>
              </a:rPr>
              <a:t>https://es.wikipedia.org/wiki/Dexametasona#/media/File:Dexamethasone_structure.svg</a:t>
            </a:r>
            <a:endParaRPr sz="900" dirty="0">
              <a:solidFill>
                <a:schemeClr val="dk1"/>
              </a:solidFill>
            </a:endParaRPr>
          </a:p>
          <a:p>
            <a:pPr marL="0" lvl="0" indent="0" algn="l" rtl="0">
              <a:spcBef>
                <a:spcPts val="0"/>
              </a:spcBef>
              <a:spcAft>
                <a:spcPts val="0"/>
              </a:spcAft>
              <a:buClr>
                <a:schemeClr val="dk1"/>
              </a:buClr>
              <a:buSzPts val="1100"/>
              <a:buFont typeface="Arial"/>
              <a:buNone/>
            </a:pPr>
            <a:r>
              <a:rPr lang="es" sz="900" dirty="0">
                <a:solidFill>
                  <a:schemeClr val="dk1"/>
                </a:solidFill>
              </a:rPr>
              <a:t>Fecha de revisión Octubre 2018</a:t>
            </a:r>
            <a:endParaRPr sz="900" dirty="0">
              <a:solidFill>
                <a:schemeClr val="dk1"/>
              </a:solidFill>
            </a:endParaRPr>
          </a:p>
        </p:txBody>
      </p:sp>
      <p:sp>
        <p:nvSpPr>
          <p:cNvPr id="13" name="Google Shape;214;p29"/>
          <p:cNvSpPr txBox="1"/>
          <p:nvPr/>
        </p:nvSpPr>
        <p:spPr>
          <a:xfrm>
            <a:off x="8541175" y="4566050"/>
            <a:ext cx="483600" cy="44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1800" dirty="0" smtClean="0"/>
              <a:t>18</a:t>
            </a:r>
            <a:endParaRPr sz="1800" dirty="0"/>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pic>
        <p:nvPicPr>
          <p:cNvPr id="242" name="Google Shape;242;p31"/>
          <p:cNvPicPr preferRelativeResize="0"/>
          <p:nvPr/>
        </p:nvPicPr>
        <p:blipFill rotWithShape="1">
          <a:blip r:embed="rId3">
            <a:alphaModFix/>
          </a:blip>
          <a:srcRect l="15798" t="11064" r="19560" b="9101"/>
          <a:stretch/>
        </p:blipFill>
        <p:spPr>
          <a:xfrm>
            <a:off x="2277800" y="0"/>
            <a:ext cx="6866199" cy="5009149"/>
          </a:xfrm>
          <a:prstGeom prst="rect">
            <a:avLst/>
          </a:prstGeom>
          <a:noFill/>
          <a:ln>
            <a:noFill/>
          </a:ln>
        </p:spPr>
      </p:pic>
      <p:sp>
        <p:nvSpPr>
          <p:cNvPr id="243" name="Google Shape;243;p31"/>
          <p:cNvSpPr/>
          <p:nvPr/>
        </p:nvSpPr>
        <p:spPr>
          <a:xfrm>
            <a:off x="2442325" y="2958675"/>
            <a:ext cx="6645000" cy="2382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31"/>
          <p:cNvSpPr/>
          <p:nvPr/>
        </p:nvSpPr>
        <p:spPr>
          <a:xfrm>
            <a:off x="2442325" y="2035200"/>
            <a:ext cx="6701700" cy="1359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31"/>
          <p:cNvSpPr/>
          <p:nvPr/>
        </p:nvSpPr>
        <p:spPr>
          <a:xfrm>
            <a:off x="2442325" y="4060650"/>
            <a:ext cx="6645000" cy="6549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31"/>
          <p:cNvSpPr/>
          <p:nvPr/>
        </p:nvSpPr>
        <p:spPr>
          <a:xfrm>
            <a:off x="2442325" y="2483888"/>
            <a:ext cx="6645000" cy="2382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31"/>
          <p:cNvSpPr txBox="1"/>
          <p:nvPr/>
        </p:nvSpPr>
        <p:spPr>
          <a:xfrm>
            <a:off x="8603725" y="4700400"/>
            <a:ext cx="483600" cy="44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1800" dirty="0" smtClean="0"/>
              <a:t>19</a:t>
            </a:r>
            <a:endParaRPr sz="1800" dirty="0"/>
          </a:p>
        </p:txBody>
      </p:sp>
      <p:sp>
        <p:nvSpPr>
          <p:cNvPr id="248" name="Google Shape;248;p31"/>
          <p:cNvSpPr txBox="1">
            <a:spLocks noGrp="1"/>
          </p:cNvSpPr>
          <p:nvPr>
            <p:ph type="title" idx="4294967295"/>
          </p:nvPr>
        </p:nvSpPr>
        <p:spPr>
          <a:xfrm>
            <a:off x="61875" y="940075"/>
            <a:ext cx="2215800" cy="1709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sz="2400"/>
              <a:t>Resultados</a:t>
            </a:r>
            <a:endParaRPr sz="2400"/>
          </a:p>
          <a:p>
            <a:pPr marL="0" lvl="0" indent="0" algn="l" rtl="0">
              <a:spcBef>
                <a:spcPts val="0"/>
              </a:spcBef>
              <a:spcAft>
                <a:spcPts val="0"/>
              </a:spcAft>
              <a:buNone/>
            </a:pPr>
            <a:r>
              <a:rPr lang="es" sz="2400"/>
              <a:t>Estudios clasificación</a:t>
            </a:r>
            <a:endParaRPr sz="2400"/>
          </a:p>
          <a:p>
            <a:pPr marL="0" lvl="0" indent="0" algn="l" rtl="0">
              <a:spcBef>
                <a:spcPts val="0"/>
              </a:spcBef>
              <a:spcAft>
                <a:spcPts val="0"/>
              </a:spcAft>
              <a:buNone/>
            </a:pPr>
            <a:r>
              <a:rPr lang="es" sz="2400"/>
              <a:t>BSC</a:t>
            </a:r>
            <a:endParaRPr sz="2400"/>
          </a:p>
        </p:txBody>
      </p:sp>
      <p:sp>
        <p:nvSpPr>
          <p:cNvPr id="249" name="Google Shape;249;p31"/>
          <p:cNvSpPr txBox="1"/>
          <p:nvPr/>
        </p:nvSpPr>
        <p:spPr>
          <a:xfrm>
            <a:off x="61875" y="3632700"/>
            <a:ext cx="2019600" cy="1510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 sz="800" b="1"/>
              <a:t>Tomado de:</a:t>
            </a:r>
            <a:r>
              <a:rPr lang="es" sz="800"/>
              <a:t> </a:t>
            </a:r>
            <a:r>
              <a:rPr lang="es" sz="800">
                <a:solidFill>
                  <a:srgbClr val="222222"/>
                </a:solidFill>
                <a:highlight>
                  <a:srgbClr val="FFFFFF"/>
                </a:highlight>
              </a:rPr>
              <a:t>Plöger, G. F., Hofsäss, M. A., &amp; Dressman, J. B. (2018). Solubility Determination of Active Pharmaceutical Ingredients Which Have Been Recently Added to the List of Essential Medicines in the Context of the Biopharmaceutics Classification System–Biowaiver. </a:t>
            </a:r>
            <a:r>
              <a:rPr lang="es" sz="800" i="1">
                <a:solidFill>
                  <a:srgbClr val="222222"/>
                </a:solidFill>
                <a:highlight>
                  <a:srgbClr val="FFFFFF"/>
                </a:highlight>
              </a:rPr>
              <a:t>Journal of Pharmaceutical Sciences</a:t>
            </a:r>
            <a:r>
              <a:rPr lang="es" sz="800">
                <a:solidFill>
                  <a:srgbClr val="222222"/>
                </a:solidFill>
                <a:highlight>
                  <a:srgbClr val="FFFFFF"/>
                </a:highlight>
              </a:rPr>
              <a:t>, </a:t>
            </a:r>
            <a:r>
              <a:rPr lang="es" sz="800" i="1">
                <a:solidFill>
                  <a:srgbClr val="222222"/>
                </a:solidFill>
                <a:highlight>
                  <a:srgbClr val="FFFFFF"/>
                </a:highlight>
              </a:rPr>
              <a:t>107</a:t>
            </a:r>
            <a:r>
              <a:rPr lang="es" sz="800">
                <a:solidFill>
                  <a:srgbClr val="222222"/>
                </a:solidFill>
                <a:highlight>
                  <a:srgbClr val="FFFFFF"/>
                </a:highlight>
              </a:rPr>
              <a:t>(6), 1478-1488.</a:t>
            </a:r>
            <a:r>
              <a:rPr lang="es" sz="800"/>
              <a:t> </a:t>
            </a:r>
            <a:endParaRPr sz="8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43"/>
                                        </p:tgtEl>
                                        <p:attrNameLst>
                                          <p:attrName>style.visibility</p:attrName>
                                        </p:attrNameLst>
                                      </p:cBhvr>
                                      <p:to>
                                        <p:strVal val="visible"/>
                                      </p:to>
                                    </p:set>
                                    <p:anim calcmode="lin" valueType="num">
                                      <p:cBhvr additive="base">
                                        <p:cTn id="7" dur="1000"/>
                                        <p:tgtEl>
                                          <p:spTgt spid="243"/>
                                        </p:tgtEl>
                                        <p:attrNameLst>
                                          <p:attrName>ppt_y</p:attrName>
                                        </p:attrNameLst>
                                      </p:cBhvr>
                                      <p:tavLst>
                                        <p:tav tm="0">
                                          <p:val>
                                            <p:strVal val="#ppt_y+1"/>
                                          </p:val>
                                        </p:tav>
                                        <p:tav tm="100000">
                                          <p:val>
                                            <p:strVal val="#ppt_y"/>
                                          </p:val>
                                        </p:tav>
                                      </p:tavLst>
                                    </p:anim>
                                  </p:childTnLst>
                                </p:cTn>
                              </p:par>
                              <p:par>
                                <p:cTn id="8" presetID="10" presetClass="entr" presetSubtype="0" fill="hold" nodeType="withEffect">
                                  <p:stCondLst>
                                    <p:cond delay="0"/>
                                  </p:stCondLst>
                                  <p:childTnLst>
                                    <p:set>
                                      <p:cBhvr>
                                        <p:cTn id="9" dur="1" fill="hold">
                                          <p:stCondLst>
                                            <p:cond delay="0"/>
                                          </p:stCondLst>
                                        </p:cTn>
                                        <p:tgtEl>
                                          <p:spTgt spid="244"/>
                                        </p:tgtEl>
                                        <p:attrNameLst>
                                          <p:attrName>style.visibility</p:attrName>
                                        </p:attrNameLst>
                                      </p:cBhvr>
                                      <p:to>
                                        <p:strVal val="visible"/>
                                      </p:to>
                                    </p:set>
                                    <p:animEffect transition="in" filter="fade">
                                      <p:cBhvr>
                                        <p:cTn id="10" dur="1000"/>
                                        <p:tgtEl>
                                          <p:spTgt spid="244"/>
                                        </p:tgtEl>
                                      </p:cBhvr>
                                    </p:animEffect>
                                  </p:childTnLst>
                                </p:cTn>
                              </p:par>
                              <p:par>
                                <p:cTn id="11" presetID="10" presetClass="entr" presetSubtype="0" fill="hold" nodeType="withEffect">
                                  <p:stCondLst>
                                    <p:cond delay="0"/>
                                  </p:stCondLst>
                                  <p:childTnLst>
                                    <p:set>
                                      <p:cBhvr>
                                        <p:cTn id="12" dur="1" fill="hold">
                                          <p:stCondLst>
                                            <p:cond delay="0"/>
                                          </p:stCondLst>
                                        </p:cTn>
                                        <p:tgtEl>
                                          <p:spTgt spid="246"/>
                                        </p:tgtEl>
                                        <p:attrNameLst>
                                          <p:attrName>style.visibility</p:attrName>
                                        </p:attrNameLst>
                                      </p:cBhvr>
                                      <p:to>
                                        <p:strVal val="visible"/>
                                      </p:to>
                                    </p:set>
                                    <p:animEffect transition="in" filter="fade">
                                      <p:cBhvr>
                                        <p:cTn id="13" dur="1000"/>
                                        <p:tgtEl>
                                          <p:spTgt spid="246"/>
                                        </p:tgtEl>
                                      </p:cBhvr>
                                    </p:animEffect>
                                  </p:childTnLst>
                                </p:cTn>
                              </p:par>
                              <p:par>
                                <p:cTn id="14" presetID="10" presetClass="entr" presetSubtype="0" fill="hold" nodeType="withEffect">
                                  <p:stCondLst>
                                    <p:cond delay="0"/>
                                  </p:stCondLst>
                                  <p:childTnLst>
                                    <p:set>
                                      <p:cBhvr>
                                        <p:cTn id="15" dur="1" fill="hold">
                                          <p:stCondLst>
                                            <p:cond delay="0"/>
                                          </p:stCondLst>
                                        </p:cTn>
                                        <p:tgtEl>
                                          <p:spTgt spid="245"/>
                                        </p:tgtEl>
                                        <p:attrNameLst>
                                          <p:attrName>style.visibility</p:attrName>
                                        </p:attrNameLst>
                                      </p:cBhvr>
                                      <p:to>
                                        <p:strVal val="visible"/>
                                      </p:to>
                                    </p:set>
                                    <p:animEffect transition="in" filter="fade">
                                      <p:cBhvr>
                                        <p:cTn id="16" dur="1000"/>
                                        <p:tgtEl>
                                          <p:spTgt spid="2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15"/>
          <p:cNvSpPr txBox="1">
            <a:spLocks noGrp="1"/>
          </p:cNvSpPr>
          <p:nvPr>
            <p:ph type="title"/>
          </p:nvPr>
        </p:nvSpPr>
        <p:spPr>
          <a:xfrm>
            <a:off x="786150" y="308120"/>
            <a:ext cx="7571700" cy="70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t>TABLA DE CONTENIDO</a:t>
            </a:r>
            <a:endParaRPr/>
          </a:p>
        </p:txBody>
      </p:sp>
      <p:graphicFrame>
        <p:nvGraphicFramePr>
          <p:cNvPr id="2" name="Diagrama 1"/>
          <p:cNvGraphicFramePr/>
          <p:nvPr>
            <p:extLst>
              <p:ext uri="{D42A27DB-BD31-4B8C-83A1-F6EECF244321}">
                <p14:modId xmlns:p14="http://schemas.microsoft.com/office/powerpoint/2010/main" val="1134568371"/>
              </p:ext>
            </p:extLst>
          </p:nvPr>
        </p:nvGraphicFramePr>
        <p:xfrm>
          <a:off x="786150" y="811369"/>
          <a:ext cx="7571700" cy="402393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32"/>
          <p:cNvSpPr txBox="1">
            <a:spLocks noGrp="1"/>
          </p:cNvSpPr>
          <p:nvPr>
            <p:ph type="title"/>
          </p:nvPr>
        </p:nvSpPr>
        <p:spPr>
          <a:xfrm>
            <a:off x="786150" y="308120"/>
            <a:ext cx="7571700" cy="70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CO" dirty="0" err="1" smtClean="0"/>
              <a:t>Medroxiprogesterona</a:t>
            </a:r>
            <a:endParaRPr dirty="0"/>
          </a:p>
        </p:txBody>
      </p:sp>
      <p:graphicFrame>
        <p:nvGraphicFramePr>
          <p:cNvPr id="2" name="Diagrama 1"/>
          <p:cNvGraphicFramePr/>
          <p:nvPr>
            <p:extLst>
              <p:ext uri="{D42A27DB-BD31-4B8C-83A1-F6EECF244321}">
                <p14:modId xmlns:p14="http://schemas.microsoft.com/office/powerpoint/2010/main" val="2601605031"/>
              </p:ext>
            </p:extLst>
          </p:nvPr>
        </p:nvGraphicFramePr>
        <p:xfrm>
          <a:off x="364672" y="795858"/>
          <a:ext cx="8418303" cy="426523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Google Shape;214;p29"/>
          <p:cNvSpPr txBox="1"/>
          <p:nvPr/>
        </p:nvSpPr>
        <p:spPr>
          <a:xfrm>
            <a:off x="8541175" y="4566050"/>
            <a:ext cx="483600" cy="44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1800" dirty="0" smtClean="0"/>
              <a:t>20</a:t>
            </a:r>
            <a:endParaRPr sz="1800" dirty="0"/>
          </a:p>
        </p:txBody>
      </p:sp>
      <p:pic>
        <p:nvPicPr>
          <p:cNvPr id="3" name="Imagen 2"/>
          <p:cNvPicPr>
            <a:picLocks noChangeAspect="1"/>
          </p:cNvPicPr>
          <p:nvPr/>
        </p:nvPicPr>
        <p:blipFill>
          <a:blip r:embed="rId8"/>
          <a:stretch>
            <a:fillRect/>
          </a:stretch>
        </p:blipFill>
        <p:spPr>
          <a:xfrm>
            <a:off x="6422834" y="-136713"/>
            <a:ext cx="2289296" cy="2003983"/>
          </a:xfrm>
          <a:prstGeom prst="rect">
            <a:avLst/>
          </a:prstGeom>
        </p:spPr>
      </p:pic>
      <p:sp>
        <p:nvSpPr>
          <p:cNvPr id="8" name="Google Shape;234;p30"/>
          <p:cNvSpPr txBox="1"/>
          <p:nvPr/>
        </p:nvSpPr>
        <p:spPr>
          <a:xfrm>
            <a:off x="4612681" y="601327"/>
            <a:ext cx="1912840" cy="469764"/>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1800" dirty="0" smtClean="0">
                <a:solidFill>
                  <a:srgbClr val="FF0000"/>
                </a:solidFill>
              </a:rPr>
              <a:t>Baja solubilidad</a:t>
            </a:r>
            <a:endParaRPr sz="1800" dirty="0">
              <a:solidFill>
                <a:srgbClr val="FF0000"/>
              </a:solidFill>
            </a:endParaRPr>
          </a:p>
        </p:txBody>
      </p:sp>
      <p:sp>
        <p:nvSpPr>
          <p:cNvPr id="9" name="Google Shape;235;p30"/>
          <p:cNvSpPr txBox="1"/>
          <p:nvPr/>
        </p:nvSpPr>
        <p:spPr>
          <a:xfrm>
            <a:off x="3525397" y="4787600"/>
            <a:ext cx="5095172" cy="273497"/>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600" dirty="0">
                <a:solidFill>
                  <a:schemeClr val="dk1"/>
                </a:solidFill>
              </a:rPr>
              <a:t>Imagen tomada de </a:t>
            </a:r>
            <a:r>
              <a:rPr lang="es" sz="600" u="sng" dirty="0">
                <a:solidFill>
                  <a:schemeClr val="hlink"/>
                </a:solidFill>
                <a:hlinkClick r:id="rId9"/>
              </a:rPr>
              <a:t>https://es.wikipedia.org/wiki/17-acetato_de_medroxiprogesterona#/media/File:Medroxyprogesterone_17-acetate.png</a:t>
            </a:r>
            <a:r>
              <a:rPr lang="es" sz="600" dirty="0">
                <a:solidFill>
                  <a:schemeClr val="dk1"/>
                </a:solidFill>
              </a:rPr>
              <a:t> </a:t>
            </a:r>
            <a:endParaRPr sz="600" dirty="0">
              <a:solidFill>
                <a:schemeClr val="dk1"/>
              </a:solidFill>
            </a:endParaRPr>
          </a:p>
          <a:p>
            <a:pPr marL="0" lvl="0" indent="0" algn="l" rtl="0">
              <a:spcBef>
                <a:spcPts val="0"/>
              </a:spcBef>
              <a:spcAft>
                <a:spcPts val="0"/>
              </a:spcAft>
              <a:buNone/>
            </a:pPr>
            <a:r>
              <a:rPr lang="es" sz="600" dirty="0">
                <a:solidFill>
                  <a:schemeClr val="dk1"/>
                </a:solidFill>
              </a:rPr>
              <a:t>Fecha de revisión Octubre 2018</a:t>
            </a:r>
            <a:endParaRPr sz="600" dirty="0">
              <a:solidFill>
                <a:schemeClr val="dk1"/>
              </a:solidFill>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2352B91A-4EF6-4C15-8D25-305AD0BF4048}"/>
              </a:ext>
            </a:extLst>
          </p:cNvPr>
          <p:cNvSpPr>
            <a:spLocks noGrp="1"/>
          </p:cNvSpPr>
          <p:nvPr>
            <p:ph type="title"/>
          </p:nvPr>
        </p:nvSpPr>
        <p:spPr/>
        <p:txBody>
          <a:bodyPr/>
          <a:lstStyle/>
          <a:p>
            <a:r>
              <a:rPr lang="es-CO" dirty="0" err="1" smtClean="0"/>
              <a:t>Mifepristona</a:t>
            </a:r>
            <a:endParaRPr lang="es-CO" dirty="0"/>
          </a:p>
        </p:txBody>
      </p:sp>
      <p:sp>
        <p:nvSpPr>
          <p:cNvPr id="4" name="Google Shape;214;p29"/>
          <p:cNvSpPr txBox="1"/>
          <p:nvPr/>
        </p:nvSpPr>
        <p:spPr>
          <a:xfrm>
            <a:off x="8541175" y="4566050"/>
            <a:ext cx="483600" cy="44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1800" dirty="0" smtClean="0"/>
              <a:t>2</a:t>
            </a:r>
            <a:r>
              <a:rPr lang="es" sz="1800" dirty="0"/>
              <a:t>1</a:t>
            </a:r>
            <a:endParaRPr sz="1800" dirty="0"/>
          </a:p>
        </p:txBody>
      </p:sp>
      <p:graphicFrame>
        <p:nvGraphicFramePr>
          <p:cNvPr id="5" name="4 Diagrama"/>
          <p:cNvGraphicFramePr/>
          <p:nvPr>
            <p:extLst>
              <p:ext uri="{D42A27DB-BD31-4B8C-83A1-F6EECF244321}">
                <p14:modId xmlns:p14="http://schemas.microsoft.com/office/powerpoint/2010/main" val="898924446"/>
              </p:ext>
            </p:extLst>
          </p:nvPr>
        </p:nvGraphicFramePr>
        <p:xfrm>
          <a:off x="133351" y="1247775"/>
          <a:ext cx="6534150" cy="33559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026"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12325" y="1909763"/>
            <a:ext cx="2617602" cy="24050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1711366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344786" y="734228"/>
            <a:ext cx="7571700" cy="702600"/>
          </a:xfrm>
        </p:spPr>
        <p:txBody>
          <a:bodyPr/>
          <a:lstStyle/>
          <a:p>
            <a:r>
              <a:rPr lang="es-MX" dirty="0" smtClean="0"/>
              <a:t>Rifabutina</a:t>
            </a:r>
            <a:endParaRPr lang="es-MX" dirty="0"/>
          </a:p>
        </p:txBody>
      </p:sp>
      <p:pic>
        <p:nvPicPr>
          <p:cNvPr id="205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34101" y="2362201"/>
            <a:ext cx="2818606" cy="1912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4" name="3 Diagrama"/>
          <p:cNvGraphicFramePr/>
          <p:nvPr>
            <p:extLst>
              <p:ext uri="{D42A27DB-BD31-4B8C-83A1-F6EECF244321}">
                <p14:modId xmlns:p14="http://schemas.microsoft.com/office/powerpoint/2010/main" val="1563022626"/>
              </p:ext>
            </p:extLst>
          </p:nvPr>
        </p:nvGraphicFramePr>
        <p:xfrm>
          <a:off x="705078" y="569282"/>
          <a:ext cx="6444868" cy="39687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Google Shape;214;p29"/>
          <p:cNvSpPr txBox="1"/>
          <p:nvPr/>
        </p:nvSpPr>
        <p:spPr>
          <a:xfrm>
            <a:off x="8541175" y="4566050"/>
            <a:ext cx="483600" cy="44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1800" dirty="0" smtClean="0"/>
              <a:t>22</a:t>
            </a:r>
            <a:endParaRPr sz="1800" dirty="0"/>
          </a:p>
        </p:txBody>
      </p:sp>
    </p:spTree>
    <p:extLst>
      <p:ext uri="{BB962C8B-B14F-4D97-AF65-F5344CB8AC3E}">
        <p14:creationId xmlns:p14="http://schemas.microsoft.com/office/powerpoint/2010/main" val="14210861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DB9940A1-B0DE-4E8A-B020-BB6286276F42}"/>
              </a:ext>
            </a:extLst>
          </p:cNvPr>
          <p:cNvSpPr>
            <a:spLocks noGrp="1"/>
          </p:cNvSpPr>
          <p:nvPr>
            <p:ph type="title"/>
          </p:nvPr>
        </p:nvSpPr>
        <p:spPr>
          <a:xfrm>
            <a:off x="180222" y="1872868"/>
            <a:ext cx="2254505" cy="630251"/>
          </a:xfrm>
        </p:spPr>
        <p:txBody>
          <a:bodyPr/>
          <a:lstStyle/>
          <a:p>
            <a:r>
              <a:rPr lang="es-CO" dirty="0" smtClean="0"/>
              <a:t>Ácido Fólico</a:t>
            </a:r>
            <a:endParaRPr lang="es-CO" dirty="0"/>
          </a:p>
        </p:txBody>
      </p:sp>
      <p:graphicFrame>
        <p:nvGraphicFramePr>
          <p:cNvPr id="5" name="Diagrama 4"/>
          <p:cNvGraphicFramePr/>
          <p:nvPr>
            <p:extLst>
              <p:ext uri="{D42A27DB-BD31-4B8C-83A1-F6EECF244321}">
                <p14:modId xmlns:p14="http://schemas.microsoft.com/office/powerpoint/2010/main" val="366085037"/>
              </p:ext>
            </p:extLst>
          </p:nvPr>
        </p:nvGraphicFramePr>
        <p:xfrm>
          <a:off x="956111" y="346437"/>
          <a:ext cx="5733155" cy="43181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Google Shape;214;p29"/>
          <p:cNvSpPr txBox="1"/>
          <p:nvPr/>
        </p:nvSpPr>
        <p:spPr>
          <a:xfrm>
            <a:off x="8541175" y="4566050"/>
            <a:ext cx="483600" cy="44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1800" dirty="0" smtClean="0"/>
              <a:t>23</a:t>
            </a:r>
            <a:endParaRPr sz="1800" dirty="0"/>
          </a:p>
        </p:txBody>
      </p:sp>
      <p:pic>
        <p:nvPicPr>
          <p:cNvPr id="1026" name="Picture 2" descr="Folic-acid.sv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336650" y="2348882"/>
            <a:ext cx="2333625" cy="1638300"/>
          </a:xfrm>
          <a:prstGeom prst="rect">
            <a:avLst/>
          </a:prstGeom>
          <a:noFill/>
          <a:extLst>
            <a:ext uri="{909E8E84-426E-40DD-AFC4-6F175D3DCCD1}">
              <a14:hiddenFill xmlns:a14="http://schemas.microsoft.com/office/drawing/2010/main">
                <a:solidFill>
                  <a:srgbClr val="FFFFFF"/>
                </a:solidFill>
              </a14:hiddenFill>
            </a:ext>
          </a:extLst>
        </p:spPr>
      </p:pic>
      <p:sp>
        <p:nvSpPr>
          <p:cNvPr id="9" name="Google Shape;234;p30"/>
          <p:cNvSpPr txBox="1"/>
          <p:nvPr/>
        </p:nvSpPr>
        <p:spPr>
          <a:xfrm>
            <a:off x="6845521" y="1660920"/>
            <a:ext cx="1912840" cy="469764"/>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1800" dirty="0" smtClean="0">
                <a:solidFill>
                  <a:srgbClr val="FF0000"/>
                </a:solidFill>
              </a:rPr>
              <a:t>Baja solubilidad</a:t>
            </a:r>
            <a:endParaRPr sz="1800" dirty="0">
              <a:solidFill>
                <a:srgbClr val="FF0000"/>
              </a:solidFill>
            </a:endParaRPr>
          </a:p>
        </p:txBody>
      </p:sp>
      <p:sp>
        <p:nvSpPr>
          <p:cNvPr id="10" name="Google Shape;235;p30"/>
          <p:cNvSpPr txBox="1"/>
          <p:nvPr/>
        </p:nvSpPr>
        <p:spPr>
          <a:xfrm>
            <a:off x="4668572" y="4786957"/>
            <a:ext cx="3701465" cy="318261"/>
          </a:xfrm>
          <a:prstGeom prst="rect">
            <a:avLst/>
          </a:prstGeom>
          <a:noFill/>
          <a:ln>
            <a:noFill/>
          </a:ln>
        </p:spPr>
        <p:txBody>
          <a:bodyPr spcFirstLastPara="1" wrap="square" lIns="91425" tIns="91425" rIns="91425" bIns="91425" anchor="t" anchorCtr="0">
            <a:noAutofit/>
          </a:bodyPr>
          <a:lstStyle/>
          <a:p>
            <a:pPr lvl="0"/>
            <a:r>
              <a:rPr lang="es" sz="600" dirty="0">
                <a:solidFill>
                  <a:schemeClr val="dk1"/>
                </a:solidFill>
              </a:rPr>
              <a:t>Imagen tomada </a:t>
            </a:r>
            <a:r>
              <a:rPr lang="es" sz="600" dirty="0" smtClean="0">
                <a:solidFill>
                  <a:schemeClr val="dk1"/>
                </a:solidFill>
              </a:rPr>
              <a:t>de </a:t>
            </a:r>
            <a:r>
              <a:rPr lang="es-ES" sz="600" dirty="0">
                <a:solidFill>
                  <a:schemeClr val="dk1"/>
                </a:solidFill>
                <a:hlinkClick r:id="rId9"/>
              </a:rPr>
              <a:t>https://es.wikipedia.org/wiki/%C3%81cido_f%C3%B3lico#/</a:t>
            </a:r>
            <a:r>
              <a:rPr lang="es-ES" sz="600" dirty="0" smtClean="0">
                <a:solidFill>
                  <a:schemeClr val="dk1"/>
                </a:solidFill>
                <a:hlinkClick r:id="rId9"/>
              </a:rPr>
              <a:t>media/File:Folic-acid.svg</a:t>
            </a:r>
            <a:endParaRPr lang="es-ES" sz="600" dirty="0" smtClean="0">
              <a:solidFill>
                <a:schemeClr val="dk1"/>
              </a:solidFill>
            </a:endParaRPr>
          </a:p>
          <a:p>
            <a:pPr marL="0" lvl="0" indent="0" algn="l" rtl="0">
              <a:spcBef>
                <a:spcPts val="0"/>
              </a:spcBef>
              <a:spcAft>
                <a:spcPts val="0"/>
              </a:spcAft>
              <a:buNone/>
            </a:pPr>
            <a:r>
              <a:rPr lang="es" sz="600" dirty="0" smtClean="0">
                <a:solidFill>
                  <a:schemeClr val="dk1"/>
                </a:solidFill>
              </a:rPr>
              <a:t>Fecha </a:t>
            </a:r>
            <a:r>
              <a:rPr lang="es" sz="600" dirty="0">
                <a:solidFill>
                  <a:schemeClr val="dk1"/>
                </a:solidFill>
              </a:rPr>
              <a:t>de revisión Octubre 2018</a:t>
            </a:r>
            <a:endParaRPr sz="600" dirty="0">
              <a:solidFill>
                <a:schemeClr val="dk1"/>
              </a:solidFill>
            </a:endParaRPr>
          </a:p>
        </p:txBody>
      </p:sp>
    </p:spTree>
    <p:extLst>
      <p:ext uri="{BB962C8B-B14F-4D97-AF65-F5344CB8AC3E}">
        <p14:creationId xmlns:p14="http://schemas.microsoft.com/office/powerpoint/2010/main" val="23732898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Diagrama 5">
            <a:extLst>
              <a:ext uri="{FF2B5EF4-FFF2-40B4-BE49-F238E27FC236}">
                <a16:creationId xmlns:a16="http://schemas.microsoft.com/office/drawing/2014/main" xmlns="" id="{1A1A9C7D-80E6-4545-ACC9-CB91394006CD}"/>
              </a:ext>
            </a:extLst>
          </p:cNvPr>
          <p:cNvGraphicFramePr/>
          <p:nvPr>
            <p:extLst>
              <p:ext uri="{D42A27DB-BD31-4B8C-83A1-F6EECF244321}">
                <p14:modId xmlns:p14="http://schemas.microsoft.com/office/powerpoint/2010/main" val="2910370844"/>
              </p:ext>
            </p:extLst>
          </p:nvPr>
        </p:nvGraphicFramePr>
        <p:xfrm>
          <a:off x="1524000" y="539750"/>
          <a:ext cx="6096000" cy="37257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Rectángulo 6">
            <a:extLst>
              <a:ext uri="{FF2B5EF4-FFF2-40B4-BE49-F238E27FC236}">
                <a16:creationId xmlns:a16="http://schemas.microsoft.com/office/drawing/2014/main" xmlns="" id="{1B2E0C82-2260-47BC-ACC9-FB3EBF2BF1E8}"/>
              </a:ext>
            </a:extLst>
          </p:cNvPr>
          <p:cNvSpPr/>
          <p:nvPr/>
        </p:nvSpPr>
        <p:spPr>
          <a:xfrm>
            <a:off x="1543050" y="3051810"/>
            <a:ext cx="6080760" cy="15201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dirty="0"/>
              <a:t>Para las 24 APIS: para 6 </a:t>
            </a:r>
            <a:r>
              <a:rPr lang="es-CO" dirty="0" err="1"/>
              <a:t>APIs</a:t>
            </a:r>
            <a:r>
              <a:rPr lang="es-CO" dirty="0"/>
              <a:t> no varia, para otras la dosis única era 5 veces mayor que la dosis más alta (</a:t>
            </a:r>
            <a:r>
              <a:rPr lang="es-CO" dirty="0" err="1"/>
              <a:t>ej</a:t>
            </a:r>
            <a:r>
              <a:rPr lang="es-CO" dirty="0"/>
              <a:t> etambutol, hidroclorotiazida, isoniazida), para las 24 si se compara entre FDA vs EMA/OMS la clasificación BSC difiere en las </a:t>
            </a:r>
            <a:r>
              <a:rPr lang="es-CO" dirty="0" err="1"/>
              <a:t>APIs</a:t>
            </a:r>
            <a:endParaRPr lang="es-CO" dirty="0"/>
          </a:p>
        </p:txBody>
      </p:sp>
      <p:sp>
        <p:nvSpPr>
          <p:cNvPr id="8" name="CuadroTexto 7">
            <a:extLst>
              <a:ext uri="{FF2B5EF4-FFF2-40B4-BE49-F238E27FC236}">
                <a16:creationId xmlns:a16="http://schemas.microsoft.com/office/drawing/2014/main" xmlns="" id="{3C22F9BD-6A13-400E-BAEC-F5AA53B17AE9}"/>
              </a:ext>
            </a:extLst>
          </p:cNvPr>
          <p:cNvSpPr txBox="1"/>
          <p:nvPr/>
        </p:nvSpPr>
        <p:spPr>
          <a:xfrm>
            <a:off x="-52251" y="4774168"/>
            <a:ext cx="8915400" cy="369332"/>
          </a:xfrm>
          <a:prstGeom prst="rect">
            <a:avLst/>
          </a:prstGeom>
          <a:noFill/>
        </p:spPr>
        <p:txBody>
          <a:bodyPr wrap="square" rtlCol="0">
            <a:spAutoFit/>
          </a:bodyPr>
          <a:lstStyle/>
          <a:p>
            <a:pPr algn="ctr"/>
            <a:r>
              <a:rPr lang="en-US" sz="900" dirty="0" err="1"/>
              <a:t>Sediq</a:t>
            </a:r>
            <a:r>
              <a:rPr lang="en-US" sz="900" dirty="0"/>
              <a:t> A, </a:t>
            </a:r>
            <a:r>
              <a:rPr lang="en-US" sz="900" dirty="0" err="1"/>
              <a:t>Kubbinga</a:t>
            </a:r>
            <a:r>
              <a:rPr lang="en-US" sz="900" dirty="0"/>
              <a:t> M, </a:t>
            </a:r>
            <a:r>
              <a:rPr lang="en-US" sz="900" dirty="0" err="1"/>
              <a:t>Langguth</a:t>
            </a:r>
            <a:r>
              <a:rPr lang="en-US" sz="900" dirty="0"/>
              <a:t> P, </a:t>
            </a:r>
            <a:r>
              <a:rPr lang="en-US" sz="900" dirty="0" err="1"/>
              <a:t>Dressman</a:t>
            </a:r>
            <a:r>
              <a:rPr lang="en-US" sz="900" dirty="0"/>
              <a:t> J. The impact of the EMA change in definition of “dose” on the BCS dose-solubility ratio: a review of the biowaiver </a:t>
            </a:r>
            <a:r>
              <a:rPr lang="es-CO" sz="900" dirty="0" err="1"/>
              <a:t>monographs</a:t>
            </a:r>
            <a:r>
              <a:rPr lang="es-CO" sz="900" dirty="0"/>
              <a:t>. J </a:t>
            </a:r>
            <a:r>
              <a:rPr lang="es-CO" sz="900" dirty="0" err="1"/>
              <a:t>Pharm</a:t>
            </a:r>
            <a:r>
              <a:rPr lang="es-CO" sz="900" dirty="0"/>
              <a:t> </a:t>
            </a:r>
            <a:r>
              <a:rPr lang="es-CO" sz="900" dirty="0" err="1"/>
              <a:t>Sci</a:t>
            </a:r>
            <a:r>
              <a:rPr lang="es-CO" sz="900" dirty="0"/>
              <a:t>. 2014;103(1):65-70.</a:t>
            </a:r>
          </a:p>
        </p:txBody>
      </p:sp>
      <p:sp>
        <p:nvSpPr>
          <p:cNvPr id="9" name="Rectángulo 8">
            <a:extLst>
              <a:ext uri="{FF2B5EF4-FFF2-40B4-BE49-F238E27FC236}">
                <a16:creationId xmlns:a16="http://schemas.microsoft.com/office/drawing/2014/main" xmlns="" id="{0EDC2533-26C5-45A4-8EB5-19DF7610EB77}"/>
              </a:ext>
            </a:extLst>
          </p:cNvPr>
          <p:cNvSpPr/>
          <p:nvPr/>
        </p:nvSpPr>
        <p:spPr>
          <a:xfrm>
            <a:off x="4841329" y="1834515"/>
            <a:ext cx="2537460" cy="113157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0" name="Google Shape;214;p29"/>
          <p:cNvSpPr txBox="1"/>
          <p:nvPr/>
        </p:nvSpPr>
        <p:spPr>
          <a:xfrm>
            <a:off x="8541175" y="4572000"/>
            <a:ext cx="483600" cy="44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1800" dirty="0" smtClean="0"/>
              <a:t>24</a:t>
            </a:r>
            <a:endParaRPr sz="1800" dirty="0"/>
          </a:p>
        </p:txBody>
      </p:sp>
    </p:spTree>
    <p:extLst>
      <p:ext uri="{BB962C8B-B14F-4D97-AF65-F5344CB8AC3E}">
        <p14:creationId xmlns:p14="http://schemas.microsoft.com/office/powerpoint/2010/main" val="136613095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F7F6CB6F-7129-4B33-8F4B-3BD4D9C1BFE8}"/>
              </a:ext>
            </a:extLst>
          </p:cNvPr>
          <p:cNvSpPr>
            <a:spLocks noGrp="1"/>
          </p:cNvSpPr>
          <p:nvPr>
            <p:ph type="title"/>
          </p:nvPr>
        </p:nvSpPr>
        <p:spPr/>
        <p:txBody>
          <a:bodyPr/>
          <a:lstStyle/>
          <a:p>
            <a:r>
              <a:rPr lang="es-CO" dirty="0"/>
              <a:t>Condiciones experimentales y </a:t>
            </a:r>
            <a:r>
              <a:rPr lang="es-CO" dirty="0" err="1"/>
              <a:t>Desafios</a:t>
            </a:r>
            <a:endParaRPr lang="es-CO" dirty="0"/>
          </a:p>
        </p:txBody>
      </p:sp>
      <p:sp>
        <p:nvSpPr>
          <p:cNvPr id="3" name="Marcador de texto 2">
            <a:extLst>
              <a:ext uri="{FF2B5EF4-FFF2-40B4-BE49-F238E27FC236}">
                <a16:creationId xmlns:a16="http://schemas.microsoft.com/office/drawing/2014/main" xmlns="" id="{A54D76E6-2C6E-4820-9A01-7F2B8CEF2BDF}"/>
              </a:ext>
            </a:extLst>
          </p:cNvPr>
          <p:cNvSpPr>
            <a:spLocks noGrp="1"/>
          </p:cNvSpPr>
          <p:nvPr>
            <p:ph type="body" idx="1"/>
          </p:nvPr>
        </p:nvSpPr>
        <p:spPr>
          <a:xfrm>
            <a:off x="786136" y="1200150"/>
            <a:ext cx="7752074" cy="3725700"/>
          </a:xfrm>
        </p:spPr>
        <p:txBody>
          <a:bodyPr/>
          <a:lstStyle/>
          <a:p>
            <a:r>
              <a:rPr lang="es-CO" sz="1800" dirty="0"/>
              <a:t>Estado del solido: Formas polimórficas ≠ solubilidad. Se debe informar.</a:t>
            </a:r>
          </a:p>
          <a:p>
            <a:r>
              <a:rPr lang="es-CO" sz="1800" dirty="0"/>
              <a:t>Modelo a menor escala permitió determinar de manera confiable con ≤15mg en la mayoría usualmente es de ≥600mg, ej. Ribavirina</a:t>
            </a:r>
          </a:p>
          <a:p>
            <a:r>
              <a:rPr lang="es-CO" sz="1800" dirty="0"/>
              <a:t>Excesivas cantidades de API pueden cambiar el pH del buffer si es acido o básico. Lo que requeriría ajuste de pH durante la incubación y mayor variabilidad.</a:t>
            </a:r>
          </a:p>
          <a:p>
            <a:r>
              <a:rPr lang="es-CO" sz="1800" dirty="0"/>
              <a:t>t=24h ya que demuestran alcanzar equilibrio y tiempo de tránsito de las </a:t>
            </a:r>
            <a:r>
              <a:rPr lang="es-CO" sz="1800" dirty="0" err="1"/>
              <a:t>APIs</a:t>
            </a:r>
            <a:r>
              <a:rPr lang="es-CO" sz="1800" dirty="0"/>
              <a:t> a través de los compartimentos de absorción del TGI no es mayor.</a:t>
            </a:r>
          </a:p>
        </p:txBody>
      </p:sp>
      <p:pic>
        <p:nvPicPr>
          <p:cNvPr id="6" name="Imagen 5">
            <a:extLst>
              <a:ext uri="{FF2B5EF4-FFF2-40B4-BE49-F238E27FC236}">
                <a16:creationId xmlns:a16="http://schemas.microsoft.com/office/drawing/2014/main" xmlns="" id="{AC4D7047-F068-4B22-8A5F-93F75F22EAE8}"/>
              </a:ext>
            </a:extLst>
          </p:cNvPr>
          <p:cNvPicPr>
            <a:picLocks noChangeAspect="1"/>
          </p:cNvPicPr>
          <p:nvPr/>
        </p:nvPicPr>
        <p:blipFill>
          <a:blip r:embed="rId2"/>
          <a:stretch>
            <a:fillRect/>
          </a:stretch>
        </p:blipFill>
        <p:spPr>
          <a:xfrm>
            <a:off x="0" y="488156"/>
            <a:ext cx="9144000" cy="4167188"/>
          </a:xfrm>
          <a:prstGeom prst="rect">
            <a:avLst/>
          </a:prstGeom>
        </p:spPr>
      </p:pic>
      <p:sp>
        <p:nvSpPr>
          <p:cNvPr id="5" name="Google Shape;214;p29"/>
          <p:cNvSpPr txBox="1"/>
          <p:nvPr/>
        </p:nvSpPr>
        <p:spPr>
          <a:xfrm>
            <a:off x="8541175" y="4566050"/>
            <a:ext cx="483600" cy="44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1800" dirty="0" smtClean="0"/>
              <a:t>25</a:t>
            </a:r>
          </a:p>
        </p:txBody>
      </p:sp>
    </p:spTree>
    <p:extLst>
      <p:ext uri="{BB962C8B-B14F-4D97-AF65-F5344CB8AC3E}">
        <p14:creationId xmlns:p14="http://schemas.microsoft.com/office/powerpoint/2010/main" val="573018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p36"/>
          <p:cNvSpPr txBox="1">
            <a:spLocks noGrp="1"/>
          </p:cNvSpPr>
          <p:nvPr>
            <p:ph type="title"/>
          </p:nvPr>
        </p:nvSpPr>
        <p:spPr>
          <a:xfrm>
            <a:off x="786150" y="308120"/>
            <a:ext cx="7571700" cy="702600"/>
          </a:xfrm>
          <a:prstGeom prst="rect">
            <a:avLst/>
          </a:prstGeom>
        </p:spPr>
        <p:txBody>
          <a:bodyPr spcFirstLastPara="1" wrap="square" lIns="91425" tIns="91425" rIns="91425" bIns="91425" anchor="b" anchorCtr="0">
            <a:noAutofit/>
          </a:bodyPr>
          <a:lstStyle/>
          <a:p>
            <a:pPr lvl="0"/>
            <a:r>
              <a:rPr lang="es-CO" dirty="0"/>
              <a:t>Desafíos de la d</a:t>
            </a:r>
            <a:r>
              <a:rPr lang="es" dirty="0"/>
              <a:t>egradación </a:t>
            </a:r>
            <a:r>
              <a:rPr lang="es-CO" dirty="0" err="1"/>
              <a:t>Succimer</a:t>
            </a:r>
            <a:r>
              <a:rPr lang="es-CO" dirty="0"/>
              <a:t> (ácido </a:t>
            </a:r>
            <a:r>
              <a:rPr lang="es-CO" dirty="0" err="1"/>
              <a:t>dimercaptosuccínic</a:t>
            </a:r>
            <a:r>
              <a:rPr lang="es-CO" dirty="0"/>
              <a:t> </a:t>
            </a:r>
            <a:r>
              <a:rPr lang="es-CO" dirty="0" err="1"/>
              <a:t>ó</a:t>
            </a:r>
            <a:r>
              <a:rPr lang="es-CO" dirty="0"/>
              <a:t> DMSA)</a:t>
            </a:r>
            <a:endParaRPr dirty="0"/>
          </a:p>
        </p:txBody>
      </p:sp>
      <p:graphicFrame>
        <p:nvGraphicFramePr>
          <p:cNvPr id="2" name="1 Diagrama"/>
          <p:cNvGraphicFramePr/>
          <p:nvPr/>
        </p:nvGraphicFramePr>
        <p:xfrm>
          <a:off x="228599" y="1188720"/>
          <a:ext cx="6449271" cy="36465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050" name="Picture 2" descr="AcDimercaptosuccinico.png">
            <a:extLst>
              <a:ext uri="{FF2B5EF4-FFF2-40B4-BE49-F238E27FC236}">
                <a16:creationId xmlns:a16="http://schemas.microsoft.com/office/drawing/2014/main" xmlns="" id="{F523F5B4-5E5F-477D-BB47-D0DBC49D00C4}"/>
              </a:ext>
            </a:extLst>
          </p:cNvPr>
          <p:cNvPicPr>
            <a:picLocks noChangeAspect="1" noChangeArrowheads="1"/>
          </p:cNvPicPr>
          <p:nvPr/>
        </p:nvPicPr>
        <p:blipFill>
          <a:blip r:embed="rId8">
            <a:clrChange>
              <a:clrFrom>
                <a:srgbClr val="D0EBFA"/>
              </a:clrFrom>
              <a:clrTo>
                <a:srgbClr val="D0EBFA">
                  <a:alpha val="0"/>
                </a:srgbClr>
              </a:clrTo>
            </a:clrChange>
            <a:extLst>
              <a:ext uri="{28A0092B-C50C-407E-A947-70E740481C1C}">
                <a14:useLocalDpi xmlns:a14="http://schemas.microsoft.com/office/drawing/2010/main" val="0"/>
              </a:ext>
            </a:extLst>
          </a:blip>
          <a:srcRect/>
          <a:stretch>
            <a:fillRect/>
          </a:stretch>
        </p:blipFill>
        <p:spPr bwMode="auto">
          <a:xfrm rot="1198717">
            <a:off x="6677869" y="1274232"/>
            <a:ext cx="2514600" cy="2232190"/>
          </a:xfrm>
          <a:prstGeom prst="rect">
            <a:avLst/>
          </a:prstGeom>
          <a:noFill/>
          <a:extLst>
            <a:ext uri="{909E8E84-426E-40DD-AFC4-6F175D3DCCD1}">
              <a14:hiddenFill xmlns:a14="http://schemas.microsoft.com/office/drawing/2010/main">
                <a:solidFill>
                  <a:srgbClr val="FFFFFF"/>
                </a:solidFill>
              </a14:hiddenFill>
            </a:ext>
          </a:extLst>
        </p:spPr>
      </p:pic>
      <p:sp>
        <p:nvSpPr>
          <p:cNvPr id="5" name="Google Shape;233;p30">
            <a:extLst>
              <a:ext uri="{FF2B5EF4-FFF2-40B4-BE49-F238E27FC236}">
                <a16:creationId xmlns:a16="http://schemas.microsoft.com/office/drawing/2014/main" xmlns="" id="{068F1377-DDCC-45E5-BC18-E29A298925DB}"/>
              </a:ext>
            </a:extLst>
          </p:cNvPr>
          <p:cNvSpPr txBox="1"/>
          <p:nvPr/>
        </p:nvSpPr>
        <p:spPr>
          <a:xfrm>
            <a:off x="6677871" y="3517536"/>
            <a:ext cx="2514601" cy="702600"/>
          </a:xfrm>
          <a:prstGeom prst="rect">
            <a:avLst/>
          </a:prstGeom>
          <a:noFill/>
          <a:ln>
            <a:noFill/>
          </a:ln>
        </p:spPr>
        <p:txBody>
          <a:bodyPr spcFirstLastPara="1" wrap="square" lIns="91425" tIns="91425" rIns="91425" bIns="91425" anchor="t" anchorCtr="0">
            <a:noAutofit/>
          </a:bodyPr>
          <a:lstStyle/>
          <a:p>
            <a:pPr lvl="0"/>
            <a:r>
              <a:rPr lang="es" sz="900" dirty="0">
                <a:solidFill>
                  <a:schemeClr val="dk1"/>
                </a:solidFill>
              </a:rPr>
              <a:t>Imagen tomada de </a:t>
            </a:r>
            <a:r>
              <a:rPr lang="es-CO" sz="900" u="sng" dirty="0">
                <a:solidFill>
                  <a:schemeClr val="hlink"/>
                </a:solidFill>
                <a:hlinkClick r:id="rId9"/>
              </a:rPr>
              <a:t>https://es.wikipedia.org/wiki/%C3%81cido_dimercaptosucc%C3%ADnico#/media/File:AcDimercaptosuccinico.png</a:t>
            </a:r>
            <a:r>
              <a:rPr lang="es-CO" sz="900" u="sng" dirty="0">
                <a:solidFill>
                  <a:schemeClr val="hlink"/>
                </a:solidFill>
              </a:rPr>
              <a:t>. </a:t>
            </a:r>
            <a:r>
              <a:rPr lang="es" sz="900" dirty="0">
                <a:solidFill>
                  <a:schemeClr val="dk1"/>
                </a:solidFill>
              </a:rPr>
              <a:t>Fecha de revisión Octubre 2018</a:t>
            </a:r>
            <a:endParaRPr sz="900" dirty="0">
              <a:solidFill>
                <a:schemeClr val="dk1"/>
              </a:solidFill>
            </a:endParaRPr>
          </a:p>
        </p:txBody>
      </p:sp>
      <p:sp>
        <p:nvSpPr>
          <p:cNvPr id="6" name="Google Shape;214;p29"/>
          <p:cNvSpPr txBox="1"/>
          <p:nvPr/>
        </p:nvSpPr>
        <p:spPr>
          <a:xfrm>
            <a:off x="8541175" y="4566050"/>
            <a:ext cx="483600" cy="44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1800" dirty="0" smtClean="0"/>
              <a:t>26</a:t>
            </a:r>
            <a:endParaRPr sz="1800" dirty="0"/>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p33"/>
          <p:cNvSpPr txBox="1">
            <a:spLocks noGrp="1"/>
          </p:cNvSpPr>
          <p:nvPr>
            <p:ph type="ctrTitle"/>
          </p:nvPr>
        </p:nvSpPr>
        <p:spPr>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t>Conclusiones</a:t>
            </a:r>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xmlns="" id="{D6DD3F03-1169-414A-BDAE-B0817244B376}"/>
              </a:ext>
            </a:extLst>
          </p:cNvPr>
          <p:cNvPicPr>
            <a:picLocks noChangeAspect="1"/>
          </p:cNvPicPr>
          <p:nvPr/>
        </p:nvPicPr>
        <p:blipFill>
          <a:blip r:embed="rId3">
            <a:clrChange>
              <a:clrFrom>
                <a:srgbClr val="FFFFFF"/>
              </a:clrFrom>
              <a:clrTo>
                <a:srgbClr val="FFFFFF">
                  <a:alpha val="0"/>
                </a:srgbClr>
              </a:clrTo>
            </a:clrChange>
            <a:duotone>
              <a:schemeClr val="accent6">
                <a:shade val="45000"/>
                <a:satMod val="135000"/>
              </a:schemeClr>
              <a:prstClr val="white"/>
            </a:duotone>
          </a:blip>
          <a:stretch>
            <a:fillRect/>
          </a:stretch>
        </p:blipFill>
        <p:spPr>
          <a:xfrm>
            <a:off x="2697479" y="171450"/>
            <a:ext cx="6369901" cy="4537710"/>
          </a:xfrm>
          <a:prstGeom prst="rect">
            <a:avLst/>
          </a:prstGeom>
        </p:spPr>
      </p:pic>
      <p:sp>
        <p:nvSpPr>
          <p:cNvPr id="5" name="Google Shape;205;p28">
            <a:extLst>
              <a:ext uri="{FF2B5EF4-FFF2-40B4-BE49-F238E27FC236}">
                <a16:creationId xmlns:a16="http://schemas.microsoft.com/office/drawing/2014/main" xmlns="" id="{28A03532-BC3F-4E05-84E7-C82DF2D32A57}"/>
              </a:ext>
            </a:extLst>
          </p:cNvPr>
          <p:cNvSpPr txBox="1"/>
          <p:nvPr/>
        </p:nvSpPr>
        <p:spPr>
          <a:xfrm>
            <a:off x="278580" y="4537710"/>
            <a:ext cx="8124885" cy="564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 sz="800" b="1" dirty="0">
                <a:solidFill>
                  <a:schemeClr val="dk1"/>
                </a:solidFill>
              </a:rPr>
              <a:t>Tomado de: </a:t>
            </a:r>
            <a:r>
              <a:rPr lang="es" sz="800" dirty="0">
                <a:solidFill>
                  <a:schemeClr val="dk1"/>
                </a:solidFill>
              </a:rPr>
              <a:t>P</a:t>
            </a:r>
            <a:r>
              <a:rPr lang="es" sz="800" dirty="0">
                <a:solidFill>
                  <a:srgbClr val="222222"/>
                </a:solidFill>
                <a:highlight>
                  <a:srgbClr val="FFFFFF"/>
                </a:highlight>
              </a:rPr>
              <a:t>löger, G. F., Hofsäss, M. A., &amp; Dressman, J. B. (2018). Solubility Determination of Active Pharmaceutical Ingredients Which Have Been Recently Added to the List of Essential Medicines in the Context of the Biopharmaceutics Classification System–Biowaiver. </a:t>
            </a:r>
            <a:r>
              <a:rPr lang="es" sz="800" i="1" dirty="0">
                <a:solidFill>
                  <a:srgbClr val="222222"/>
                </a:solidFill>
                <a:highlight>
                  <a:srgbClr val="FFFFFF"/>
                </a:highlight>
              </a:rPr>
              <a:t>Journal of Pharmaceutical Sciences</a:t>
            </a:r>
            <a:r>
              <a:rPr lang="es" sz="800" dirty="0">
                <a:solidFill>
                  <a:srgbClr val="222222"/>
                </a:solidFill>
                <a:highlight>
                  <a:srgbClr val="FFFFFF"/>
                </a:highlight>
              </a:rPr>
              <a:t>, </a:t>
            </a:r>
            <a:r>
              <a:rPr lang="es" sz="800" i="1" dirty="0">
                <a:solidFill>
                  <a:srgbClr val="222222"/>
                </a:solidFill>
                <a:highlight>
                  <a:srgbClr val="FFFFFF"/>
                </a:highlight>
              </a:rPr>
              <a:t>107</a:t>
            </a:r>
            <a:r>
              <a:rPr lang="es" sz="800" dirty="0">
                <a:solidFill>
                  <a:srgbClr val="222222"/>
                </a:solidFill>
                <a:highlight>
                  <a:srgbClr val="FFFFFF"/>
                </a:highlight>
              </a:rPr>
              <a:t>(6), 1478-1488</a:t>
            </a:r>
            <a:endParaRPr sz="800" dirty="0"/>
          </a:p>
        </p:txBody>
      </p:sp>
      <p:sp>
        <p:nvSpPr>
          <p:cNvPr id="6" name="Título 5">
            <a:extLst>
              <a:ext uri="{FF2B5EF4-FFF2-40B4-BE49-F238E27FC236}">
                <a16:creationId xmlns:a16="http://schemas.microsoft.com/office/drawing/2014/main" xmlns="" id="{74F56372-73FA-47A2-BEF4-0B191A39F986}"/>
              </a:ext>
            </a:extLst>
          </p:cNvPr>
          <p:cNvSpPr>
            <a:spLocks noGrp="1"/>
          </p:cNvSpPr>
          <p:nvPr>
            <p:ph type="ctrTitle" idx="4294967295"/>
          </p:nvPr>
        </p:nvSpPr>
        <p:spPr>
          <a:xfrm>
            <a:off x="278580" y="354330"/>
            <a:ext cx="3794760" cy="1594169"/>
          </a:xfrm>
        </p:spPr>
        <p:txBody>
          <a:bodyPr/>
          <a:lstStyle/>
          <a:p>
            <a:r>
              <a:rPr lang="es-CO" sz="2000" dirty="0"/>
              <a:t>Árbol de decisión para realizar determinaciones de solubilidad en el contexto de la bioexención basada en BCS.</a:t>
            </a:r>
          </a:p>
        </p:txBody>
      </p:sp>
      <p:sp>
        <p:nvSpPr>
          <p:cNvPr id="7" name="Google Shape;214;p29"/>
          <p:cNvSpPr txBox="1"/>
          <p:nvPr/>
        </p:nvSpPr>
        <p:spPr>
          <a:xfrm>
            <a:off x="8560908" y="4598160"/>
            <a:ext cx="483600" cy="44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ES" sz="1800" dirty="0" smtClean="0"/>
              <a:t>28</a:t>
            </a:r>
            <a:endParaRPr sz="1800" dirty="0"/>
          </a:p>
        </p:txBody>
      </p:sp>
    </p:spTree>
    <p:extLst>
      <p:ext uri="{BB962C8B-B14F-4D97-AF65-F5344CB8AC3E}">
        <p14:creationId xmlns:p14="http://schemas.microsoft.com/office/powerpoint/2010/main" val="373860702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pic>
        <p:nvPicPr>
          <p:cNvPr id="266" name="Google Shape;266;p34"/>
          <p:cNvPicPr preferRelativeResize="0"/>
          <p:nvPr/>
        </p:nvPicPr>
        <p:blipFill>
          <a:blip r:embed="rId3">
            <a:alphaModFix/>
          </a:blip>
          <a:stretch>
            <a:fillRect/>
          </a:stretch>
        </p:blipFill>
        <p:spPr>
          <a:xfrm>
            <a:off x="1150288" y="152500"/>
            <a:ext cx="6843418" cy="4838510"/>
          </a:xfrm>
          <a:prstGeom prst="rect">
            <a:avLst/>
          </a:prstGeom>
          <a:noFill/>
          <a:ln>
            <a:noFill/>
          </a:ln>
        </p:spPr>
      </p:pic>
      <p:sp>
        <p:nvSpPr>
          <p:cNvPr id="267" name="Google Shape;267;p34"/>
          <p:cNvSpPr txBox="1"/>
          <p:nvPr/>
        </p:nvSpPr>
        <p:spPr>
          <a:xfrm>
            <a:off x="8541175" y="4566050"/>
            <a:ext cx="483600" cy="44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1800" dirty="0" smtClean="0"/>
              <a:t>29</a:t>
            </a:r>
            <a:endParaRPr sz="1800"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Diagrama 8"/>
          <p:cNvGraphicFramePr/>
          <p:nvPr>
            <p:extLst>
              <p:ext uri="{D42A27DB-BD31-4B8C-83A1-F6EECF244321}">
                <p14:modId xmlns:p14="http://schemas.microsoft.com/office/powerpoint/2010/main" val="3336912820"/>
              </p:ext>
            </p:extLst>
          </p:nvPr>
        </p:nvGraphicFramePr>
        <p:xfrm>
          <a:off x="77273" y="51515"/>
          <a:ext cx="9002332" cy="495763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Google Shape;119;p16">
            <a:extLst>
              <a:ext uri="{FF2B5EF4-FFF2-40B4-BE49-F238E27FC236}">
                <a16:creationId xmlns:a16="http://schemas.microsoft.com/office/drawing/2014/main" xmlns="" id="{1E5F859F-ED16-471E-983A-BAC5B89F9BD5}"/>
              </a:ext>
            </a:extLst>
          </p:cNvPr>
          <p:cNvPicPr preferRelativeResize="0"/>
          <p:nvPr/>
        </p:nvPicPr>
        <p:blipFill>
          <a:blip r:embed="rId8">
            <a:alphaModFix/>
            <a:duotone>
              <a:prstClr val="black"/>
              <a:schemeClr val="accent4">
                <a:tint val="45000"/>
                <a:satMod val="400000"/>
              </a:schemeClr>
            </a:duotone>
          </a:blip>
          <a:stretch>
            <a:fillRect/>
          </a:stretch>
        </p:blipFill>
        <p:spPr>
          <a:xfrm>
            <a:off x="289775" y="270457"/>
            <a:ext cx="2479183" cy="1332026"/>
          </a:xfrm>
          <a:prstGeom prst="rect">
            <a:avLst/>
          </a:prstGeom>
          <a:noFill/>
          <a:ln>
            <a:noFill/>
          </a:ln>
        </p:spPr>
      </p:pic>
      <p:sp>
        <p:nvSpPr>
          <p:cNvPr id="6" name="Google Shape;120;p16">
            <a:extLst>
              <a:ext uri="{FF2B5EF4-FFF2-40B4-BE49-F238E27FC236}">
                <a16:creationId xmlns:a16="http://schemas.microsoft.com/office/drawing/2014/main" xmlns="" id="{10E3E674-2358-4015-86D7-E79C8C580317}"/>
              </a:ext>
            </a:extLst>
          </p:cNvPr>
          <p:cNvSpPr txBox="1"/>
          <p:nvPr/>
        </p:nvSpPr>
        <p:spPr>
          <a:xfrm>
            <a:off x="8662050" y="4566050"/>
            <a:ext cx="362700" cy="44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1800"/>
              <a:t>3</a:t>
            </a:r>
            <a:endParaRPr sz="1800"/>
          </a:p>
        </p:txBody>
      </p:sp>
      <p:sp>
        <p:nvSpPr>
          <p:cNvPr id="2" name="Rectángulo 1"/>
          <p:cNvSpPr/>
          <p:nvPr/>
        </p:nvSpPr>
        <p:spPr>
          <a:xfrm>
            <a:off x="6310741" y="4633711"/>
            <a:ext cx="2351309" cy="307777"/>
          </a:xfrm>
          <a:prstGeom prst="rect">
            <a:avLst/>
          </a:prstGeom>
        </p:spPr>
        <p:txBody>
          <a:bodyPr wrap="square">
            <a:spAutoFit/>
          </a:bodyPr>
          <a:lstStyle/>
          <a:p>
            <a:r>
              <a:rPr lang="es-ES" sz="700" dirty="0"/>
              <a:t>Información tomada de:</a:t>
            </a:r>
          </a:p>
          <a:p>
            <a:r>
              <a:rPr lang="es-ES" sz="700" dirty="0"/>
              <a:t>http://www.who.int/topics/essential_medicines/es/</a:t>
            </a:r>
          </a:p>
        </p:txBody>
      </p:sp>
      <p:pic>
        <p:nvPicPr>
          <p:cNvPr id="10" name="Imagen 9"/>
          <p:cNvPicPr>
            <a:picLocks noChangeAspect="1"/>
          </p:cNvPicPr>
          <p:nvPr/>
        </p:nvPicPr>
        <p:blipFill>
          <a:blip r:embed="rId9"/>
          <a:stretch>
            <a:fillRect/>
          </a:stretch>
        </p:blipFill>
        <p:spPr>
          <a:xfrm>
            <a:off x="289775" y="3499271"/>
            <a:ext cx="2584500" cy="1447671"/>
          </a:xfrm>
          <a:prstGeom prst="rect">
            <a:avLst/>
          </a:prstGeom>
        </p:spPr>
      </p:pic>
      <p:pic>
        <p:nvPicPr>
          <p:cNvPr id="12" name="Imagen 11"/>
          <p:cNvPicPr>
            <a:picLocks noChangeAspect="1"/>
          </p:cNvPicPr>
          <p:nvPr/>
        </p:nvPicPr>
        <p:blipFill>
          <a:blip r:embed="rId10"/>
          <a:stretch>
            <a:fillRect/>
          </a:stretch>
        </p:blipFill>
        <p:spPr>
          <a:xfrm>
            <a:off x="6302595" y="116988"/>
            <a:ext cx="2676650" cy="1338325"/>
          </a:xfrm>
          <a:prstGeom prst="rect">
            <a:avLst/>
          </a:prstGeom>
        </p:spPr>
      </p:pic>
    </p:spTree>
    <p:extLst>
      <p:ext uri="{BB962C8B-B14F-4D97-AF65-F5344CB8AC3E}">
        <p14:creationId xmlns:p14="http://schemas.microsoft.com/office/powerpoint/2010/main" val="361583446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37"/>
          <p:cNvSpPr txBox="1">
            <a:spLocks noGrp="1"/>
          </p:cNvSpPr>
          <p:nvPr>
            <p:ph type="title"/>
          </p:nvPr>
        </p:nvSpPr>
        <p:spPr>
          <a:xfrm>
            <a:off x="786150" y="308120"/>
            <a:ext cx="7571700" cy="70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endParaRPr/>
          </a:p>
        </p:txBody>
      </p:sp>
      <p:sp>
        <p:nvSpPr>
          <p:cNvPr id="286" name="Google Shape;286;p37"/>
          <p:cNvSpPr txBox="1">
            <a:spLocks noGrp="1"/>
          </p:cNvSpPr>
          <p:nvPr>
            <p:ph type="body" idx="1"/>
          </p:nvPr>
        </p:nvSpPr>
        <p:spPr>
          <a:xfrm>
            <a:off x="786150" y="1261700"/>
            <a:ext cx="3785700" cy="35736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s" u="sng" dirty="0">
                <a:solidFill>
                  <a:schemeClr val="hlink"/>
                </a:solidFill>
                <a:hlinkClick r:id="rId3"/>
              </a:rPr>
              <a:t>https://www.fip.org/bcs_monographs</a:t>
            </a:r>
            <a:endParaRPr dirty="0"/>
          </a:p>
          <a:p>
            <a:pPr marL="0" lvl="0" indent="0" algn="l" rtl="0">
              <a:spcBef>
                <a:spcPts val="600"/>
              </a:spcBef>
              <a:spcAft>
                <a:spcPts val="0"/>
              </a:spcAft>
              <a:buNone/>
            </a:pPr>
            <a:endParaRPr dirty="0"/>
          </a:p>
          <a:p>
            <a:pPr marL="0" lvl="0" indent="0" algn="just" rtl="0">
              <a:lnSpc>
                <a:spcPct val="115000"/>
              </a:lnSpc>
              <a:spcBef>
                <a:spcPts val="0"/>
              </a:spcBef>
              <a:spcAft>
                <a:spcPts val="0"/>
              </a:spcAft>
              <a:buClr>
                <a:schemeClr val="dk1"/>
              </a:buClr>
              <a:buSzPts val="1100"/>
              <a:buFont typeface="Arial"/>
              <a:buNone/>
            </a:pPr>
            <a:r>
              <a:rPr lang="es" sz="1100" dirty="0" smtClean="0">
                <a:solidFill>
                  <a:schemeClr val="dk1"/>
                </a:solidFill>
                <a:latin typeface="Arial"/>
                <a:ea typeface="Arial"/>
                <a:cs typeface="Arial"/>
                <a:sym typeface="Arial"/>
              </a:rPr>
              <a:t>Rrevisión </a:t>
            </a:r>
            <a:r>
              <a:rPr lang="es" sz="1100" dirty="0">
                <a:solidFill>
                  <a:schemeClr val="dk1"/>
                </a:solidFill>
                <a:latin typeface="Arial"/>
                <a:ea typeface="Arial"/>
                <a:cs typeface="Arial"/>
                <a:sym typeface="Arial"/>
              </a:rPr>
              <a:t>de todos los puntos dirigidos a una evaluación de la  factibilidad de una aprobación por bioexención puede encontrarse en varias monografías de bioexención publicadas que están disponibles en el sitio web de la federación internacional farmacéutica</a:t>
            </a:r>
            <a:endParaRPr dirty="0"/>
          </a:p>
        </p:txBody>
      </p:sp>
      <p:sp>
        <p:nvSpPr>
          <p:cNvPr id="4" name="Google Shape;214;p29"/>
          <p:cNvSpPr txBox="1"/>
          <p:nvPr/>
        </p:nvSpPr>
        <p:spPr>
          <a:xfrm>
            <a:off x="8541175" y="4566050"/>
            <a:ext cx="483600" cy="44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1800" dirty="0" smtClean="0"/>
              <a:t>30</a:t>
            </a:r>
            <a:endParaRPr sz="1800" dirty="0"/>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p38"/>
          <p:cNvSpPr txBox="1">
            <a:spLocks noGrp="1"/>
          </p:cNvSpPr>
          <p:nvPr>
            <p:ph type="ctrTitle" idx="4294967295"/>
          </p:nvPr>
        </p:nvSpPr>
        <p:spPr>
          <a:xfrm>
            <a:off x="2177457" y="1959764"/>
            <a:ext cx="5832475" cy="1160462"/>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sz="9600" dirty="0"/>
              <a:t>GRACIAS</a:t>
            </a:r>
            <a:endParaRPr sz="9600"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Google Shape;297;p39"/>
          <p:cNvSpPr txBox="1">
            <a:spLocks noGrp="1"/>
          </p:cNvSpPr>
          <p:nvPr>
            <p:ph type="ctrTitle"/>
          </p:nvPr>
        </p:nvSpPr>
        <p:spPr>
          <a:xfrm>
            <a:off x="1546025" y="1526194"/>
            <a:ext cx="5832600"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t>Anexos</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pic>
        <p:nvPicPr>
          <p:cNvPr id="303" name="Google Shape;303;p40"/>
          <p:cNvPicPr preferRelativeResize="0"/>
          <p:nvPr/>
        </p:nvPicPr>
        <p:blipFill>
          <a:blip r:embed="rId3">
            <a:alphaModFix/>
          </a:blip>
          <a:stretch>
            <a:fillRect/>
          </a:stretch>
        </p:blipFill>
        <p:spPr>
          <a:xfrm>
            <a:off x="444000" y="253775"/>
            <a:ext cx="8256000" cy="4635949"/>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p41"/>
          <p:cNvSpPr txBox="1">
            <a:spLocks noGrp="1"/>
          </p:cNvSpPr>
          <p:nvPr>
            <p:ph type="body" idx="1"/>
          </p:nvPr>
        </p:nvSpPr>
        <p:spPr>
          <a:xfrm>
            <a:off x="4915900" y="308125"/>
            <a:ext cx="3920700" cy="35736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s"/>
              <a:t>Heidolph Polimax 1040</a:t>
            </a:r>
            <a:endParaRPr/>
          </a:p>
          <a:p>
            <a:pPr marL="0" lvl="0" indent="0" algn="l" rtl="0">
              <a:spcBef>
                <a:spcPts val="600"/>
              </a:spcBef>
              <a:spcAft>
                <a:spcPts val="0"/>
              </a:spcAft>
              <a:buNone/>
            </a:pPr>
            <a:r>
              <a:rPr lang="es"/>
              <a:t>Agitador orbital</a:t>
            </a:r>
            <a:endParaRPr/>
          </a:p>
          <a:p>
            <a:pPr marL="0" lvl="0" indent="0" algn="l" rtl="0">
              <a:spcBef>
                <a:spcPts val="600"/>
              </a:spcBef>
              <a:spcAft>
                <a:spcPts val="0"/>
              </a:spcAft>
              <a:buNone/>
            </a:pPr>
            <a:r>
              <a:rPr lang="es"/>
              <a:t>24h</a:t>
            </a:r>
            <a:endParaRPr/>
          </a:p>
          <a:p>
            <a:pPr marL="0" lvl="0" indent="0" algn="l" rtl="0">
              <a:spcBef>
                <a:spcPts val="600"/>
              </a:spcBef>
              <a:spcAft>
                <a:spcPts val="0"/>
              </a:spcAft>
              <a:buNone/>
            </a:pPr>
            <a:r>
              <a:rPr lang="es"/>
              <a:t>45rpm</a:t>
            </a:r>
            <a:endParaRPr/>
          </a:p>
          <a:p>
            <a:pPr marL="0" lvl="0" indent="0" algn="l" rtl="0">
              <a:spcBef>
                <a:spcPts val="600"/>
              </a:spcBef>
              <a:spcAft>
                <a:spcPts val="0"/>
              </a:spcAft>
              <a:buNone/>
            </a:pPr>
            <a:r>
              <a:rPr lang="es"/>
              <a:t>37 ± 0.5</a:t>
            </a:r>
            <a:r>
              <a:rPr lang="es" baseline="30000"/>
              <a:t>o</a:t>
            </a:r>
            <a:r>
              <a:rPr lang="es"/>
              <a:t>C</a:t>
            </a:r>
            <a:endParaRPr/>
          </a:p>
        </p:txBody>
      </p:sp>
      <p:pic>
        <p:nvPicPr>
          <p:cNvPr id="310" name="Google Shape;310;p41"/>
          <p:cNvPicPr preferRelativeResize="0"/>
          <p:nvPr/>
        </p:nvPicPr>
        <p:blipFill>
          <a:blip r:embed="rId3">
            <a:alphaModFix/>
          </a:blip>
          <a:stretch>
            <a:fillRect/>
          </a:stretch>
        </p:blipFill>
        <p:spPr>
          <a:xfrm>
            <a:off x="998475" y="189920"/>
            <a:ext cx="3810000" cy="3810000"/>
          </a:xfrm>
          <a:prstGeom prst="rect">
            <a:avLst/>
          </a:prstGeom>
          <a:noFill/>
          <a:ln>
            <a:noFill/>
          </a:ln>
        </p:spPr>
      </p:pic>
      <p:sp>
        <p:nvSpPr>
          <p:cNvPr id="311" name="Google Shape;311;p41"/>
          <p:cNvSpPr txBox="1"/>
          <p:nvPr/>
        </p:nvSpPr>
        <p:spPr>
          <a:xfrm>
            <a:off x="473250" y="3503125"/>
            <a:ext cx="8197500" cy="496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a:t>Imagen obtenida de </a:t>
            </a:r>
            <a:r>
              <a:rPr lang="es" u="sng">
                <a:solidFill>
                  <a:schemeClr val="hlink"/>
                </a:solidFill>
                <a:hlinkClick r:id="rId4"/>
              </a:rPr>
              <a:t>https://profilab24.com/Heidolph-Polymax-1040-platform-shaker</a:t>
            </a:r>
            <a:r>
              <a:rPr lang="es"/>
              <a:t> revision octubre 2018</a:t>
            </a:r>
            <a:endParaRP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pic>
        <p:nvPicPr>
          <p:cNvPr id="242" name="Google Shape;242;p31"/>
          <p:cNvPicPr preferRelativeResize="0"/>
          <p:nvPr/>
        </p:nvPicPr>
        <p:blipFill>
          <a:blip r:embed="rId3">
            <a:alphaModFix/>
          </a:blip>
          <a:stretch>
            <a:fillRect/>
          </a:stretch>
        </p:blipFill>
        <p:spPr>
          <a:xfrm>
            <a:off x="164425" y="163300"/>
            <a:ext cx="4044375" cy="4860022"/>
          </a:xfrm>
          <a:prstGeom prst="rect">
            <a:avLst/>
          </a:prstGeom>
          <a:noFill/>
          <a:ln>
            <a:noFill/>
          </a:ln>
        </p:spPr>
      </p:pic>
      <p:sp>
        <p:nvSpPr>
          <p:cNvPr id="243" name="Google Shape;243;p31"/>
          <p:cNvSpPr txBox="1"/>
          <p:nvPr/>
        </p:nvSpPr>
        <p:spPr>
          <a:xfrm>
            <a:off x="4362350" y="4606500"/>
            <a:ext cx="3845700" cy="384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 sz="800"/>
              <a:t>Cálculos de Distribución hechos con: ChemAxon. Plataforma Chemicalize [Internet]. 2018. Disponible en: https://chemicalize.com/</a:t>
            </a:r>
            <a:endParaRPr sz="800"/>
          </a:p>
        </p:txBody>
      </p:sp>
      <p:pic>
        <p:nvPicPr>
          <p:cNvPr id="244" name="Google Shape;244;p31"/>
          <p:cNvPicPr preferRelativeResize="0"/>
          <p:nvPr/>
        </p:nvPicPr>
        <p:blipFill>
          <a:blip r:embed="rId4">
            <a:alphaModFix/>
          </a:blip>
          <a:stretch>
            <a:fillRect/>
          </a:stretch>
        </p:blipFill>
        <p:spPr>
          <a:xfrm>
            <a:off x="4903150" y="500900"/>
            <a:ext cx="3693300" cy="2591800"/>
          </a:xfrm>
          <a:prstGeom prst="rect">
            <a:avLst/>
          </a:prstGeom>
          <a:noFill/>
          <a:ln>
            <a:noFill/>
          </a:ln>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pic>
        <p:nvPicPr>
          <p:cNvPr id="249" name="Google Shape;249;p32"/>
          <p:cNvPicPr preferRelativeResize="0"/>
          <p:nvPr/>
        </p:nvPicPr>
        <p:blipFill>
          <a:blip r:embed="rId3">
            <a:alphaModFix/>
          </a:blip>
          <a:stretch>
            <a:fillRect/>
          </a:stretch>
        </p:blipFill>
        <p:spPr>
          <a:xfrm>
            <a:off x="152400" y="152400"/>
            <a:ext cx="4838702" cy="4838702"/>
          </a:xfrm>
          <a:prstGeom prst="rect">
            <a:avLst/>
          </a:prstGeom>
          <a:noFill/>
          <a:ln>
            <a:noFill/>
          </a:ln>
        </p:spPr>
      </p:pic>
      <p:sp>
        <p:nvSpPr>
          <p:cNvPr id="250" name="Google Shape;250;p32"/>
          <p:cNvSpPr txBox="1"/>
          <p:nvPr/>
        </p:nvSpPr>
        <p:spPr>
          <a:xfrm>
            <a:off x="4362350" y="4606500"/>
            <a:ext cx="3845700" cy="384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 sz="800"/>
              <a:t>Cálculos de Distribución hechos con: ChemAxon. Plataforma Chemicalize [Internet]. 2018. Disponible en: https://chemicalize.com/</a:t>
            </a:r>
            <a:endParaRPr sz="800"/>
          </a:p>
        </p:txBody>
      </p:sp>
      <p:pic>
        <p:nvPicPr>
          <p:cNvPr id="251" name="Google Shape;251;p32"/>
          <p:cNvPicPr preferRelativeResize="0"/>
          <p:nvPr/>
        </p:nvPicPr>
        <p:blipFill>
          <a:blip r:embed="rId4">
            <a:alphaModFix/>
          </a:blip>
          <a:stretch>
            <a:fillRect/>
          </a:stretch>
        </p:blipFill>
        <p:spPr>
          <a:xfrm>
            <a:off x="5143502" y="152400"/>
            <a:ext cx="3848098" cy="1988614"/>
          </a:xfrm>
          <a:prstGeom prst="rect">
            <a:avLst/>
          </a:prstGeom>
          <a:noFill/>
          <a:ln>
            <a:noFill/>
          </a:ln>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pic>
        <p:nvPicPr>
          <p:cNvPr id="256" name="Google Shape;256;p33"/>
          <p:cNvPicPr preferRelativeResize="0"/>
          <p:nvPr/>
        </p:nvPicPr>
        <p:blipFill>
          <a:blip r:embed="rId3">
            <a:alphaModFix/>
          </a:blip>
          <a:stretch>
            <a:fillRect/>
          </a:stretch>
        </p:blipFill>
        <p:spPr>
          <a:xfrm>
            <a:off x="152400" y="152400"/>
            <a:ext cx="4026652" cy="4838702"/>
          </a:xfrm>
          <a:prstGeom prst="rect">
            <a:avLst/>
          </a:prstGeom>
          <a:noFill/>
          <a:ln>
            <a:noFill/>
          </a:ln>
        </p:spPr>
      </p:pic>
      <p:pic>
        <p:nvPicPr>
          <p:cNvPr id="257" name="Google Shape;257;p33"/>
          <p:cNvPicPr preferRelativeResize="0"/>
          <p:nvPr/>
        </p:nvPicPr>
        <p:blipFill>
          <a:blip r:embed="rId4">
            <a:alphaModFix/>
          </a:blip>
          <a:stretch>
            <a:fillRect/>
          </a:stretch>
        </p:blipFill>
        <p:spPr>
          <a:xfrm>
            <a:off x="4331452" y="152400"/>
            <a:ext cx="4026652" cy="4838702"/>
          </a:xfrm>
          <a:prstGeom prst="rect">
            <a:avLst/>
          </a:prstGeom>
          <a:noFill/>
          <a:ln>
            <a:noFill/>
          </a:ln>
        </p:spPr>
      </p:pic>
      <p:sp>
        <p:nvSpPr>
          <p:cNvPr id="258" name="Google Shape;258;p33"/>
          <p:cNvSpPr txBox="1"/>
          <p:nvPr/>
        </p:nvSpPr>
        <p:spPr>
          <a:xfrm>
            <a:off x="4362350" y="4606500"/>
            <a:ext cx="3845700" cy="384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 sz="800"/>
              <a:t>Cálculos de Distribución hechos con: ChemAxon. Plataforma Chemicalize [Internet]. 2018. Disponible en: https://chemicalize.com/</a:t>
            </a:r>
            <a:endParaRPr sz="800"/>
          </a:p>
        </p:txBody>
      </p:sp>
      <p:pic>
        <p:nvPicPr>
          <p:cNvPr id="259" name="Google Shape;259;p33"/>
          <p:cNvPicPr preferRelativeResize="0"/>
          <p:nvPr/>
        </p:nvPicPr>
        <p:blipFill>
          <a:blip r:embed="rId5">
            <a:alphaModFix/>
          </a:blip>
          <a:stretch>
            <a:fillRect/>
          </a:stretch>
        </p:blipFill>
        <p:spPr>
          <a:xfrm>
            <a:off x="1546337" y="695996"/>
            <a:ext cx="5440451" cy="3335091"/>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59"/>
                                        </p:tgtEl>
                                        <p:attrNameLst>
                                          <p:attrName>style.visibility</p:attrName>
                                        </p:attrNameLst>
                                      </p:cBhvr>
                                      <p:to>
                                        <p:strVal val="visible"/>
                                      </p:to>
                                    </p:set>
                                    <p:animEffect transition="in" filter="barn(inVertical)">
                                      <p:cBhvr>
                                        <p:cTn id="7" dur="500"/>
                                        <p:tgtEl>
                                          <p:spTgt spid="2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pic>
        <p:nvPicPr>
          <p:cNvPr id="264" name="Google Shape;264;p34"/>
          <p:cNvPicPr preferRelativeResize="0"/>
          <p:nvPr/>
        </p:nvPicPr>
        <p:blipFill>
          <a:blip r:embed="rId3">
            <a:alphaModFix/>
          </a:blip>
          <a:stretch>
            <a:fillRect/>
          </a:stretch>
        </p:blipFill>
        <p:spPr>
          <a:xfrm>
            <a:off x="152400" y="152400"/>
            <a:ext cx="4026652" cy="4838702"/>
          </a:xfrm>
          <a:prstGeom prst="rect">
            <a:avLst/>
          </a:prstGeom>
          <a:noFill/>
          <a:ln>
            <a:noFill/>
          </a:ln>
        </p:spPr>
      </p:pic>
      <p:sp>
        <p:nvSpPr>
          <p:cNvPr id="265" name="Google Shape;265;p34"/>
          <p:cNvSpPr txBox="1"/>
          <p:nvPr/>
        </p:nvSpPr>
        <p:spPr>
          <a:xfrm>
            <a:off x="4362350" y="4682700"/>
            <a:ext cx="3845700" cy="384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 sz="800"/>
              <a:t>Cálculos de Distribución hechos con: ChemAxon. Plataforma Chemicalize [Internet]. 2018. Disponible en: https://chemicalize.com/</a:t>
            </a:r>
            <a:endParaRPr sz="800"/>
          </a:p>
        </p:txBody>
      </p:sp>
      <p:pic>
        <p:nvPicPr>
          <p:cNvPr id="266" name="Google Shape;266;p34"/>
          <p:cNvPicPr preferRelativeResize="0"/>
          <p:nvPr/>
        </p:nvPicPr>
        <p:blipFill>
          <a:blip r:embed="rId4">
            <a:alphaModFix/>
          </a:blip>
          <a:stretch>
            <a:fillRect/>
          </a:stretch>
        </p:blipFill>
        <p:spPr>
          <a:xfrm>
            <a:off x="4331452" y="152400"/>
            <a:ext cx="2628900" cy="1381125"/>
          </a:xfrm>
          <a:prstGeom prst="rect">
            <a:avLst/>
          </a:prstGeom>
          <a:noFill/>
          <a:ln>
            <a:noFill/>
          </a:ln>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16"/>
          <p:cNvSpPr txBox="1">
            <a:spLocks noGrp="1"/>
          </p:cNvSpPr>
          <p:nvPr>
            <p:ph type="title"/>
          </p:nvPr>
        </p:nvSpPr>
        <p:spPr>
          <a:xfrm>
            <a:off x="399275" y="108503"/>
            <a:ext cx="7958700" cy="70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CO" dirty="0"/>
              <a:t>Lista de medicamentos esenciales</a:t>
            </a:r>
            <a:endParaRPr dirty="0"/>
          </a:p>
        </p:txBody>
      </p:sp>
      <p:sp>
        <p:nvSpPr>
          <p:cNvPr id="120" name="Google Shape;120;p16"/>
          <p:cNvSpPr txBox="1"/>
          <p:nvPr/>
        </p:nvSpPr>
        <p:spPr>
          <a:xfrm>
            <a:off x="8662050" y="4566050"/>
            <a:ext cx="362700" cy="44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1800" dirty="0"/>
              <a:t>4</a:t>
            </a:r>
            <a:endParaRPr sz="1800" dirty="0"/>
          </a:p>
        </p:txBody>
      </p:sp>
      <p:graphicFrame>
        <p:nvGraphicFramePr>
          <p:cNvPr id="3" name="Diagrama 2"/>
          <p:cNvGraphicFramePr/>
          <p:nvPr>
            <p:extLst>
              <p:ext uri="{D42A27DB-BD31-4B8C-83A1-F6EECF244321}">
                <p14:modId xmlns:p14="http://schemas.microsoft.com/office/powerpoint/2010/main" val="3583459093"/>
              </p:ext>
            </p:extLst>
          </p:nvPr>
        </p:nvGraphicFramePr>
        <p:xfrm>
          <a:off x="347730" y="459804"/>
          <a:ext cx="8314320" cy="439553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24"/>
        <p:cNvGrpSpPr/>
        <p:nvPr/>
      </p:nvGrpSpPr>
      <p:grpSpPr>
        <a:xfrm>
          <a:off x="0" y="0"/>
          <a:ext cx="0" cy="0"/>
          <a:chOff x="0" y="0"/>
          <a:chExt cx="0" cy="0"/>
        </a:xfrm>
      </p:grpSpPr>
      <p:pic>
        <p:nvPicPr>
          <p:cNvPr id="125" name="Google Shape;125;p17"/>
          <p:cNvPicPr preferRelativeResize="0"/>
          <p:nvPr/>
        </p:nvPicPr>
        <p:blipFill>
          <a:blip r:embed="rId3">
            <a:alphaModFix/>
          </a:blip>
          <a:stretch>
            <a:fillRect/>
          </a:stretch>
        </p:blipFill>
        <p:spPr>
          <a:xfrm>
            <a:off x="1124551" y="0"/>
            <a:ext cx="6616765" cy="5143501"/>
          </a:xfrm>
          <a:prstGeom prst="rect">
            <a:avLst/>
          </a:prstGeom>
          <a:noFill/>
          <a:ln>
            <a:noFill/>
          </a:ln>
        </p:spPr>
      </p:pic>
      <p:sp>
        <p:nvSpPr>
          <p:cNvPr id="126" name="Google Shape;126;p17"/>
          <p:cNvSpPr txBox="1"/>
          <p:nvPr/>
        </p:nvSpPr>
        <p:spPr>
          <a:xfrm>
            <a:off x="8662050" y="4566050"/>
            <a:ext cx="362700" cy="44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1800" dirty="0"/>
              <a:t>5</a:t>
            </a:r>
            <a:endParaRPr sz="1800"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30"/>
        <p:cNvGrpSpPr/>
        <p:nvPr/>
      </p:nvGrpSpPr>
      <p:grpSpPr>
        <a:xfrm>
          <a:off x="0" y="0"/>
          <a:ext cx="0" cy="0"/>
          <a:chOff x="0" y="0"/>
          <a:chExt cx="0" cy="0"/>
        </a:xfrm>
      </p:grpSpPr>
      <p:pic>
        <p:nvPicPr>
          <p:cNvPr id="131" name="Google Shape;131;p18"/>
          <p:cNvPicPr preferRelativeResize="0"/>
          <p:nvPr/>
        </p:nvPicPr>
        <p:blipFill>
          <a:blip r:embed="rId3">
            <a:alphaModFix/>
          </a:blip>
          <a:stretch>
            <a:fillRect/>
          </a:stretch>
        </p:blipFill>
        <p:spPr>
          <a:xfrm>
            <a:off x="1406575" y="0"/>
            <a:ext cx="6616765" cy="5143501"/>
          </a:xfrm>
          <a:prstGeom prst="rect">
            <a:avLst/>
          </a:prstGeom>
          <a:noFill/>
          <a:ln>
            <a:noFill/>
          </a:ln>
        </p:spPr>
      </p:pic>
      <p:sp>
        <p:nvSpPr>
          <p:cNvPr id="132" name="Google Shape;132;p18"/>
          <p:cNvSpPr txBox="1"/>
          <p:nvPr/>
        </p:nvSpPr>
        <p:spPr>
          <a:xfrm>
            <a:off x="8662050" y="4566050"/>
            <a:ext cx="362700" cy="44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CO" sz="1800" dirty="0"/>
              <a:t>6</a:t>
            </a:r>
            <a:endParaRPr sz="1800"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36"/>
        <p:cNvGrpSpPr/>
        <p:nvPr/>
      </p:nvGrpSpPr>
      <p:grpSpPr>
        <a:xfrm>
          <a:off x="0" y="0"/>
          <a:ext cx="0" cy="0"/>
          <a:chOff x="0" y="0"/>
          <a:chExt cx="0" cy="0"/>
        </a:xfrm>
      </p:grpSpPr>
      <p:pic>
        <p:nvPicPr>
          <p:cNvPr id="137" name="Google Shape;137;p19"/>
          <p:cNvPicPr preferRelativeResize="0"/>
          <p:nvPr/>
        </p:nvPicPr>
        <p:blipFill>
          <a:blip r:embed="rId3">
            <a:alphaModFix/>
          </a:blip>
          <a:stretch>
            <a:fillRect/>
          </a:stretch>
        </p:blipFill>
        <p:spPr>
          <a:xfrm>
            <a:off x="1393150" y="0"/>
            <a:ext cx="6616765" cy="5143501"/>
          </a:xfrm>
          <a:prstGeom prst="rect">
            <a:avLst/>
          </a:prstGeom>
          <a:noFill/>
          <a:ln>
            <a:noFill/>
          </a:ln>
        </p:spPr>
      </p:pic>
      <p:sp>
        <p:nvSpPr>
          <p:cNvPr id="138" name="Google Shape;138;p19"/>
          <p:cNvSpPr txBox="1"/>
          <p:nvPr/>
        </p:nvSpPr>
        <p:spPr>
          <a:xfrm>
            <a:off x="8662050" y="4566050"/>
            <a:ext cx="362700" cy="44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CO" sz="1800" dirty="0"/>
              <a:t>7</a:t>
            </a:r>
            <a:endParaRPr sz="1800"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20"/>
          <p:cNvSpPr txBox="1">
            <a:spLocks noGrp="1"/>
          </p:cNvSpPr>
          <p:nvPr>
            <p:ph type="title"/>
          </p:nvPr>
        </p:nvSpPr>
        <p:spPr>
          <a:xfrm>
            <a:off x="199850" y="308125"/>
            <a:ext cx="8157900" cy="70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t>Materiales - APIs evaluados</a:t>
            </a:r>
            <a:endParaRPr/>
          </a:p>
        </p:txBody>
      </p:sp>
      <p:pic>
        <p:nvPicPr>
          <p:cNvPr id="144" name="Google Shape;144;p20"/>
          <p:cNvPicPr preferRelativeResize="0"/>
          <p:nvPr/>
        </p:nvPicPr>
        <p:blipFill rotWithShape="1">
          <a:blip r:embed="rId3">
            <a:alphaModFix/>
          </a:blip>
          <a:srcRect l="3823" t="21579" r="6635" b="19186"/>
          <a:stretch/>
        </p:blipFill>
        <p:spPr>
          <a:xfrm>
            <a:off x="105225" y="1202075"/>
            <a:ext cx="8932776" cy="3322099"/>
          </a:xfrm>
          <a:prstGeom prst="rect">
            <a:avLst/>
          </a:prstGeom>
          <a:noFill/>
          <a:ln>
            <a:noFill/>
          </a:ln>
        </p:spPr>
      </p:pic>
      <p:sp>
        <p:nvSpPr>
          <p:cNvPr id="145" name="Google Shape;145;p20"/>
          <p:cNvSpPr txBox="1"/>
          <p:nvPr/>
        </p:nvSpPr>
        <p:spPr>
          <a:xfrm>
            <a:off x="338125" y="4524175"/>
            <a:ext cx="8475600" cy="383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 sz="1000" b="1"/>
              <a:t>Tomado de:</a:t>
            </a:r>
            <a:r>
              <a:rPr lang="es" sz="1000"/>
              <a:t> </a:t>
            </a:r>
            <a:r>
              <a:rPr lang="es" sz="1000">
                <a:solidFill>
                  <a:srgbClr val="222222"/>
                </a:solidFill>
                <a:highlight>
                  <a:srgbClr val="FFFFFF"/>
                </a:highlight>
              </a:rPr>
              <a:t>Plöger, G. F., Hofsäss, M. A., &amp; Dressman, J. B. (2018). Solubility Determination of Active Pharmaceutical Ingredients Which Have Been Recently Added to the List of Essential Medicines in the Context of the Biopharmaceutics Classification System–Biowaiver. </a:t>
            </a:r>
            <a:r>
              <a:rPr lang="es" sz="1000" i="1">
                <a:solidFill>
                  <a:srgbClr val="222222"/>
                </a:solidFill>
                <a:highlight>
                  <a:srgbClr val="FFFFFF"/>
                </a:highlight>
              </a:rPr>
              <a:t>Journal of Pharmaceutical Sciences</a:t>
            </a:r>
            <a:r>
              <a:rPr lang="es" sz="1000">
                <a:solidFill>
                  <a:srgbClr val="222222"/>
                </a:solidFill>
                <a:highlight>
                  <a:srgbClr val="FFFFFF"/>
                </a:highlight>
              </a:rPr>
              <a:t>, </a:t>
            </a:r>
            <a:r>
              <a:rPr lang="es" sz="1000" i="1">
                <a:solidFill>
                  <a:srgbClr val="222222"/>
                </a:solidFill>
                <a:highlight>
                  <a:srgbClr val="FFFFFF"/>
                </a:highlight>
              </a:rPr>
              <a:t>107</a:t>
            </a:r>
            <a:r>
              <a:rPr lang="es" sz="1000">
                <a:solidFill>
                  <a:srgbClr val="222222"/>
                </a:solidFill>
                <a:highlight>
                  <a:srgbClr val="FFFFFF"/>
                </a:highlight>
              </a:rPr>
              <a:t>(6), 1478-1488.</a:t>
            </a:r>
            <a:endParaRPr sz="1000"/>
          </a:p>
        </p:txBody>
      </p:sp>
      <p:sp>
        <p:nvSpPr>
          <p:cNvPr id="146" name="Google Shape;146;p20"/>
          <p:cNvSpPr txBox="1"/>
          <p:nvPr/>
        </p:nvSpPr>
        <p:spPr>
          <a:xfrm>
            <a:off x="8662050" y="4566050"/>
            <a:ext cx="362700" cy="44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CO" sz="1800" dirty="0"/>
              <a:t>8</a:t>
            </a:r>
            <a:endParaRPr sz="1800" dirty="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21"/>
          <p:cNvSpPr txBox="1">
            <a:spLocks noGrp="1"/>
          </p:cNvSpPr>
          <p:nvPr>
            <p:ph type="ctrTitle"/>
          </p:nvPr>
        </p:nvSpPr>
        <p:spPr>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t>Metodología</a:t>
            </a:r>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Cordelia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1487</TotalTime>
  <Words>2334</Words>
  <Application>Microsoft Office PowerPoint</Application>
  <PresentationFormat>Presentación en pantalla (16:9)</PresentationFormat>
  <Paragraphs>177</Paragraphs>
  <Slides>38</Slides>
  <Notes>35</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38</vt:i4>
      </vt:variant>
    </vt:vector>
  </HeadingPairs>
  <TitlesOfParts>
    <vt:vector size="42" baseType="lpstr">
      <vt:lpstr>Arial</vt:lpstr>
      <vt:lpstr>Roboto Slab</vt:lpstr>
      <vt:lpstr>Source Sans Pro</vt:lpstr>
      <vt:lpstr>Cordelia template</vt:lpstr>
      <vt:lpstr>Presentación de PowerPoint</vt:lpstr>
      <vt:lpstr>TABLA DE CONTENIDO</vt:lpstr>
      <vt:lpstr>Presentación de PowerPoint</vt:lpstr>
      <vt:lpstr>Lista de medicamentos esenciales</vt:lpstr>
      <vt:lpstr>Presentación de PowerPoint</vt:lpstr>
      <vt:lpstr>Presentación de PowerPoint</vt:lpstr>
      <vt:lpstr>Presentación de PowerPoint</vt:lpstr>
      <vt:lpstr>Materiales - APIs evaluados</vt:lpstr>
      <vt:lpstr>Metodología</vt:lpstr>
      <vt:lpstr>Presentación de PowerPoint</vt:lpstr>
      <vt:lpstr>Experimentos-</vt:lpstr>
      <vt:lpstr>Datos de permeabilidad</vt:lpstr>
      <vt:lpstr>Resultados y Discusion</vt:lpstr>
      <vt:lpstr>Resultados Estudios de Solubilidad</vt:lpstr>
      <vt:lpstr>Resultados y Discusión</vt:lpstr>
      <vt:lpstr>Resultados y Discusión</vt:lpstr>
      <vt:lpstr>Resultados y discusion: Amiodarona</vt:lpstr>
      <vt:lpstr>Resultados y discusión</vt:lpstr>
      <vt:lpstr>Resultados Estudios clasificación BSC</vt:lpstr>
      <vt:lpstr>Medroxiprogesterona</vt:lpstr>
      <vt:lpstr>Mifepristona</vt:lpstr>
      <vt:lpstr>Rifabutina</vt:lpstr>
      <vt:lpstr>Ácido Fólico</vt:lpstr>
      <vt:lpstr>Presentación de PowerPoint</vt:lpstr>
      <vt:lpstr>Condiciones experimentales y Desafios</vt:lpstr>
      <vt:lpstr>Desafíos de la degradación Succimer (ácido dimercaptosuccínic ó DMSA)</vt:lpstr>
      <vt:lpstr>Conclusiones</vt:lpstr>
      <vt:lpstr>Árbol de decisión para realizar determinaciones de solubilidad en el contexto de la bioexención basada en BCS.</vt:lpstr>
      <vt:lpstr>Presentación de PowerPoint</vt:lpstr>
      <vt:lpstr>Presentación de PowerPoint</vt:lpstr>
      <vt:lpstr>GRACIAS</vt:lpstr>
      <vt:lpstr>Anexos</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DIANA</dc:creator>
  <cp:lastModifiedBy>francisco cubillos</cp:lastModifiedBy>
  <cp:revision>56</cp:revision>
  <dcterms:modified xsi:type="dcterms:W3CDTF">2018-10-24T00:01:20Z</dcterms:modified>
</cp:coreProperties>
</file>